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8328" y="879094"/>
            <a:ext cx="5146192" cy="802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004" y="1828545"/>
            <a:ext cx="5758840" cy="2845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panyandra/" TargetMode="External"/><Relationship Id="rId3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Relationship Id="rId3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12700" marR="5080" indent="73025">
              <a:lnSpc>
                <a:spcPts val="2990"/>
              </a:lnSpc>
              <a:spcBef>
                <a:spcPts val="310"/>
              </a:spcBef>
            </a:pPr>
            <a:r>
              <a:rPr dirty="0"/>
              <a:t>Sebutan </a:t>
            </a:r>
            <a:r>
              <a:rPr dirty="0" spc="-5"/>
              <a:t>cacat </a:t>
            </a:r>
            <a:r>
              <a:rPr dirty="0"/>
              <a:t>anggota </a:t>
            </a:r>
            <a:r>
              <a:rPr dirty="0" spc="-5"/>
              <a:t>tubuh </a:t>
            </a:r>
            <a:r>
              <a:rPr dirty="0"/>
              <a:t>manusia </a:t>
            </a:r>
            <a:r>
              <a:rPr dirty="0" spc="-635"/>
              <a:t> </a:t>
            </a:r>
            <a:r>
              <a:rPr dirty="0"/>
              <a:t>dalam</a:t>
            </a:r>
            <a:r>
              <a:rPr dirty="0" spc="-15"/>
              <a:t> </a:t>
            </a:r>
            <a:r>
              <a:rPr dirty="0" spc="-5"/>
              <a:t>bahasa</a:t>
            </a:r>
            <a:r>
              <a:rPr dirty="0" spc="-25"/>
              <a:t> </a:t>
            </a:r>
            <a:r>
              <a:rPr dirty="0" spc="-5"/>
              <a:t>Jawa</a:t>
            </a:r>
            <a:r>
              <a:rPr dirty="0" spc="-10"/>
              <a:t> </a:t>
            </a:r>
            <a:r>
              <a:rPr dirty="0"/>
              <a:t>lengkap</a:t>
            </a:r>
            <a:r>
              <a:rPr dirty="0" spc="-15"/>
              <a:t> </a:t>
            </a:r>
            <a:r>
              <a:rPr dirty="0"/>
              <a:t>contohnya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28545"/>
            <a:ext cx="5727065" cy="28454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8255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>
                <a:latin typeface="Times New Roman"/>
                <a:cs typeface="Times New Roman"/>
              </a:rPr>
              <a:t> sebutan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cacat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anggota tubuh manusia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secara</a:t>
            </a:r>
            <a:r>
              <a:rPr dirty="0" sz="1200">
                <a:latin typeface="Times New Roman"/>
                <a:cs typeface="Times New Roman"/>
              </a:rPr>
              <a:t> fisik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(sebutan)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khas.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Sehingga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hanya </a:t>
            </a:r>
            <a:r>
              <a:rPr dirty="0" sz="1200" spc="-5">
                <a:latin typeface="Times New Roman"/>
                <a:cs typeface="Times New Roman"/>
              </a:rPr>
              <a:t>mengatakan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sebutannya </a:t>
            </a:r>
            <a:r>
              <a:rPr dirty="0" sz="1200" spc="-5">
                <a:latin typeface="Times New Roman"/>
                <a:cs typeface="Times New Roman"/>
              </a:rPr>
              <a:t>saja,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paham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bahwa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cacat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salah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anggota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badan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samakan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disabilitas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difabel,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sangat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berbeda.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26924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Sebutan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lawan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panyandra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melebih-lebihkan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menjadi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Misalnya,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panyandra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kalimat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"bangkekane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(pinggang)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nawon </a:t>
            </a:r>
            <a:r>
              <a:rPr dirty="0" sz="1200" spc="-28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kemit</a:t>
            </a:r>
            <a:r>
              <a:rPr dirty="0" sz="1200" spc="-5">
                <a:latin typeface="Times New Roman"/>
                <a:cs typeface="Times New Roman"/>
              </a:rPr>
              <a:t>".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maknanya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bentuk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pinggangnya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pinggang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lebah.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8763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>
                <a:latin typeface="Times New Roman"/>
                <a:cs typeface="Times New Roman"/>
              </a:rPr>
              <a:t> pada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cacading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awak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manungsa,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bangkekan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(pinggang)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jelek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sebutannya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"bangkekane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mbengbeng</a:t>
            </a:r>
            <a:r>
              <a:rPr dirty="0" sz="1200" spc="-5">
                <a:latin typeface="Times New Roman"/>
                <a:cs typeface="Times New Roman"/>
              </a:rPr>
              <a:t>".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Aran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anggota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tubuh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cacat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(buruk)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anggota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manusia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terkadang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sebutannya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lebih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Misalnya: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untune </a:t>
            </a:r>
            <a:r>
              <a:rPr dirty="0" sz="1200" spc="-5">
                <a:latin typeface="Times New Roman"/>
                <a:cs typeface="Times New Roman"/>
              </a:rPr>
              <a:t>(giginya)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 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sebutan,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yaitu: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griwing, </a:t>
            </a:r>
            <a:r>
              <a:rPr dirty="0" sz="1200">
                <a:latin typeface="Times New Roman"/>
                <a:cs typeface="Times New Roman"/>
              </a:rPr>
              <a:t>gingsul, </a:t>
            </a:r>
            <a:r>
              <a:rPr dirty="0" sz="1200" spc="-5">
                <a:latin typeface="Times New Roman"/>
                <a:cs typeface="Times New Roman"/>
              </a:rPr>
              <a:t>mringis,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sanggar,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gugut.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4812918"/>
            <a:ext cx="5245735" cy="56388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235"/>
              </a:spcBef>
            </a:pPr>
            <a:r>
              <a:rPr dirty="0" sz="1800" b="1">
                <a:latin typeface="Times New Roman"/>
                <a:cs typeface="Times New Roman"/>
              </a:rPr>
              <a:t>35 </a:t>
            </a:r>
            <a:r>
              <a:rPr dirty="0" sz="1800" spc="-5" b="1">
                <a:latin typeface="Times New Roman"/>
                <a:cs typeface="Times New Roman"/>
              </a:rPr>
              <a:t>Contoh </a:t>
            </a:r>
            <a:r>
              <a:rPr dirty="0" sz="1800" b="1">
                <a:latin typeface="Times New Roman"/>
                <a:cs typeface="Times New Roman"/>
              </a:rPr>
              <a:t>arane </a:t>
            </a:r>
            <a:r>
              <a:rPr dirty="0" sz="1800" spc="-5" b="1">
                <a:latin typeface="Times New Roman"/>
                <a:cs typeface="Times New Roman"/>
              </a:rPr>
              <a:t>cacading </a:t>
            </a:r>
            <a:r>
              <a:rPr dirty="0" sz="1800" b="1">
                <a:latin typeface="Times New Roman"/>
                <a:cs typeface="Times New Roman"/>
              </a:rPr>
              <a:t>awake </a:t>
            </a:r>
            <a:r>
              <a:rPr dirty="0" sz="1800" spc="-5" b="1">
                <a:latin typeface="Times New Roman"/>
                <a:cs typeface="Times New Roman"/>
              </a:rPr>
              <a:t>manungsa </a:t>
            </a:r>
            <a:r>
              <a:rPr dirty="0" sz="1800" b="1">
                <a:latin typeface="Times New Roman"/>
                <a:cs typeface="Times New Roman"/>
              </a:rPr>
              <a:t>(Sebutan </a:t>
            </a:r>
            <a:r>
              <a:rPr dirty="0" sz="1800" spc="-434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cacat anggota </a:t>
            </a:r>
            <a:r>
              <a:rPr dirty="0" sz="1800" spc="-5" b="1">
                <a:latin typeface="Times New Roman"/>
                <a:cs typeface="Times New Roman"/>
              </a:rPr>
              <a:t>tubuh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manusia)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8937497"/>
            <a:ext cx="5681345" cy="3835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Berikut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35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anggota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manusia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cacat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artinya: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5544565"/>
            <a:ext cx="5731509" cy="32238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5867400" cy="855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1586865"/>
                <a:gridCol w="3929379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Anggota</a:t>
                      </a:r>
                      <a:r>
                        <a:rPr dirty="0" sz="11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badan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620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(sebutan)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Bangkekane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(pinggangnya)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bengbeng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Brengose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(kumisnya)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crapang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Bathuke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(keningnya)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nonong,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manyul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Bokonge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(pantatnya)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nyenthing,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tepos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Cangkeme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(mulutnya)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bisu,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kokop,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mlongo,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perot,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mrongos,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mecucu,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nyaprut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6.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Celathune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(perkataannya)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groyok,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pelo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7.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Dhadhane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(dadanya)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dhengkak,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mingkus,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dhadha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manuk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8.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Drijine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(jarinya)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bujel,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kithing,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siwil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9.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Gegere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(punggungnya)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bucu,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dengek,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sangkuk,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wungkuk,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wusu,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bungkuk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10.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Gulune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(lehernya)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panggel,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pangel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11.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Irunge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(hidungnya)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grumpung, nyeprok,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pesek,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mlengkung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12.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Ilate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(lidahnya)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cedhal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13.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Janggute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(janggutnya)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nyathis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14.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Kulite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(kulitnya)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busik,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mbekikis,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belang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15.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Kupinge (telinganya)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budheg, njepiping, perung,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dawir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16.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Lakune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(berjalannya)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engkar,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dhangkling,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dhingklang,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gejig,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gloyoran, pincang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Lambene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(bibirnya)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gandhul,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nyongor,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ndomble, suwing,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guwing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18.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Mripate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(matanya)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blawur,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kera,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lamur,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mlolo,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plolong,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sinthir,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wuta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19.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Pawakane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(badannya)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kongel,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kakong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20.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Pilingane (muka samping)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belong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21.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Pipine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(pipinya)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gembil,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kempong,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kempot,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dhekik,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klungsur,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peyot, mining-mining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22.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Pundhake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(pundaknya)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brojol,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brujul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23.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Raine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(mukanya)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burik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24.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Rambute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(rambutnya)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gimbal,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brintik,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nyambel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wijen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2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25.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Sikile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(kakinya)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apus,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impur,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pengkor,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dhingklang,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dhengkling,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gloyoran,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232384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26.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Sirahe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(kepalanya)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buthak,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benjo,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nggandhen,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pethak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4904105" cy="3054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1610360"/>
                <a:gridCol w="2942590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Anggota</a:t>
                      </a:r>
                      <a:r>
                        <a:rPr dirty="0" sz="11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badan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3065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(sebutan)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27.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Swarane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(suaranya)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bindheng,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kemeng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28.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Tangane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(tangannya)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bujel,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ceko,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kwaga,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kedhe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Tlapake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(telapaknya)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ngingkal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gerang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30.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Untune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(giginya)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gingsul,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gugut,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griwing,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mringis,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prongos, sanggar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31.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Watake/wateke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(wataknya)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brangasan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32.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Wentise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(betisnya)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garing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33.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Wetenge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(perutnya)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bekel,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njemblung,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njembling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34.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Wudele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(pusarnya)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bodong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232409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35.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Wulune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(bulunya)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abang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arang-arang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4322190"/>
            <a:ext cx="5723890" cy="5112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Catatan</a:t>
            </a:r>
            <a:endParaRPr sz="1800">
              <a:latin typeface="Times New Roman"/>
              <a:cs typeface="Times New Roman"/>
            </a:endParaRPr>
          </a:p>
          <a:p>
            <a:pPr marL="12700" marR="1143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Sebutan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anggota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tubuh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cacat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mayoritas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berkonotasi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buruk,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semuanya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demikian.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untune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gingsul</a:t>
            </a:r>
            <a:r>
              <a:rPr dirty="0" sz="1200">
                <a:latin typeface="Times New Roman"/>
                <a:cs typeface="Times New Roman"/>
              </a:rPr>
              <a:t>".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Terkadang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gigi 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gingsul </a:t>
            </a:r>
            <a:r>
              <a:rPr dirty="0" sz="1200">
                <a:latin typeface="Times New Roman"/>
                <a:cs typeface="Times New Roman"/>
              </a:rPr>
              <a:t>justru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letak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manisnya,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sesuatu yang </a:t>
            </a:r>
            <a:r>
              <a:rPr dirty="0" sz="1200" spc="-5">
                <a:latin typeface="Times New Roman"/>
                <a:cs typeface="Times New Roman"/>
              </a:rPr>
              <a:t>khas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menarik.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lain</a:t>
            </a:r>
            <a:r>
              <a:rPr dirty="0" sz="1200">
                <a:latin typeface="Times New Roman"/>
                <a:cs typeface="Times New Roman"/>
              </a:rPr>
              <a:t> "</a:t>
            </a:r>
            <a:r>
              <a:rPr dirty="0" sz="1200" i="1">
                <a:latin typeface="Times New Roman"/>
                <a:cs typeface="Times New Roman"/>
              </a:rPr>
              <a:t>bathuke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nonong</a:t>
            </a:r>
            <a:r>
              <a:rPr dirty="0" sz="1200">
                <a:latin typeface="Times New Roman"/>
                <a:cs typeface="Times New Roman"/>
              </a:rPr>
              <a:t>".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keningnya nonong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terlihat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jelek.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Terkadang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terdengar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kejelekan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justru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menarik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1783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Itulah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</a:t>
            </a:r>
            <a:r>
              <a:rPr dirty="0" sz="1200" spc="-5">
                <a:latin typeface="Times New Roman"/>
                <a:cs typeface="Times New Roman"/>
              </a:rPr>
              <a:t> kebesaran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Maha </a:t>
            </a:r>
            <a:r>
              <a:rPr dirty="0" sz="1200" spc="-5">
                <a:latin typeface="Times New Roman"/>
                <a:cs typeface="Times New Roman"/>
              </a:rPr>
              <a:t>Kuasa,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ciptakan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sengaja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dibuat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memiliki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kelebihan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kekurangan.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7620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Jadi,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janganlah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memperolok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kejelekan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cacatnya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manusia.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Terkadang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disitulah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menjadi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istimewa dan</a:t>
            </a:r>
            <a:r>
              <a:rPr dirty="0" sz="1200">
                <a:latin typeface="Times New Roman"/>
                <a:cs typeface="Times New Roman"/>
              </a:rPr>
              <a:t> tak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duanya.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Yang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sering ditanyakan</a:t>
            </a:r>
            <a:endParaRPr sz="1800">
              <a:latin typeface="Times New Roman"/>
              <a:cs typeface="Times New Roman"/>
            </a:endParaRPr>
          </a:p>
          <a:p>
            <a:pPr marL="12700" marR="229235">
              <a:lnSpc>
                <a:spcPct val="95900"/>
              </a:lnSpc>
              <a:spcBef>
                <a:spcPts val="1405"/>
              </a:spcBef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pembelajaran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sekolah,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terdapat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pertanyaan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Bp/Ibu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Guru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hubungannya</a:t>
            </a:r>
            <a:r>
              <a:rPr dirty="0" sz="1200">
                <a:latin typeface="Times New Roman"/>
                <a:cs typeface="Times New Roman"/>
              </a:rPr>
              <a:t> 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barang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sesuatu.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menjawabnya,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 </a:t>
            </a:r>
            <a:r>
              <a:rPr dirty="0" sz="1200" spc="-5">
                <a:latin typeface="Times New Roman"/>
                <a:cs typeface="Times New Roman"/>
              </a:rPr>
              <a:t>tinggal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jawabannya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diatas.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perhatikan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pertanyaan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 </a:t>
            </a:r>
            <a:r>
              <a:rPr dirty="0" sz="1200">
                <a:latin typeface="Times New Roman"/>
                <a:cs typeface="Times New Roman"/>
              </a:rPr>
              <a:t>ini.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Perung</a:t>
            </a:r>
            <a:r>
              <a:rPr dirty="0" sz="1200" spc="-20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tegese</a:t>
            </a:r>
            <a:r>
              <a:rPr dirty="0" sz="1200" spc="-20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...</a:t>
            </a:r>
            <a:endParaRPr sz="12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100" spc="-5">
                <a:latin typeface="Calibri"/>
                <a:cs typeface="Calibri"/>
              </a:rPr>
              <a:t>Telinganya putus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(hilang)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Sing</a:t>
            </a:r>
            <a:r>
              <a:rPr dirty="0" sz="1200" spc="-10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mrongos</a:t>
            </a:r>
            <a:r>
              <a:rPr dirty="0" sz="1200" spc="-1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kuwi</a:t>
            </a:r>
            <a:r>
              <a:rPr dirty="0" sz="1200" spc="-2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...</a:t>
            </a:r>
            <a:endParaRPr sz="12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100" spc="-5">
                <a:latin typeface="Calibri"/>
                <a:cs typeface="Calibri"/>
              </a:rPr>
              <a:t>Cangkeme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73924"/>
            <a:ext cx="5579110" cy="232918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Sing</a:t>
            </a:r>
            <a:r>
              <a:rPr dirty="0" sz="1200" spc="-1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nonong</a:t>
            </a:r>
            <a:r>
              <a:rPr dirty="0" sz="1200" spc="-1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kuwi</a:t>
            </a:r>
            <a:r>
              <a:rPr dirty="0" sz="1200" spc="-1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10">
                <a:solidFill>
                  <a:srgbClr val="1F3762"/>
                </a:solidFill>
                <a:latin typeface="Calibri Light"/>
                <a:cs typeface="Calibri Light"/>
              </a:rPr>
              <a:t>...</a:t>
            </a:r>
            <a:endParaRPr sz="12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100">
                <a:latin typeface="Calibri"/>
                <a:cs typeface="Calibri"/>
              </a:rPr>
              <a:t>Bathuke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Sing</a:t>
            </a:r>
            <a:r>
              <a:rPr dirty="0" sz="1200" spc="-10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grumpung</a:t>
            </a:r>
            <a:r>
              <a:rPr dirty="0" sz="1200" spc="-1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kuwi</a:t>
            </a:r>
            <a:r>
              <a:rPr dirty="0" sz="1200" spc="-1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...</a:t>
            </a:r>
            <a:endParaRPr sz="12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100" spc="-5">
                <a:latin typeface="Calibri"/>
                <a:cs typeface="Calibri"/>
              </a:rPr>
              <a:t>Irunge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banyak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pertanyaan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menyangkut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cacat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anggota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tubuh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manusia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-5">
                <a:latin typeface="Times New Roman"/>
                <a:cs typeface="Times New Roman"/>
              </a:rPr>
              <a:t> Jawa.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Silahkan</a:t>
            </a:r>
            <a:r>
              <a:rPr dirty="0" sz="1200">
                <a:latin typeface="Times New Roman"/>
                <a:cs typeface="Times New Roman"/>
              </a:rPr>
              <a:t> pelajari sendiri.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282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cacat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anggota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manusia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lengkap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cacading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awake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manungsa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menuai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manfaat</a:t>
            </a:r>
            <a:r>
              <a:rPr dirty="0" sz="1200">
                <a:latin typeface="Times New Roman"/>
                <a:cs typeface="Times New Roman"/>
              </a:rPr>
              <a:t> 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>
                <a:latin typeface="Times New Roman"/>
                <a:cs typeface="Times New Roman"/>
              </a:rPr>
              <a:t> sedang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belajar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r>
              <a:rPr dirty="0" sz="1200">
                <a:latin typeface="Times New Roman"/>
                <a:cs typeface="Times New Roman"/>
              </a:rPr>
              <a:t> Kunjungi terus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website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kawruhbasa.com</a:t>
            </a:r>
            <a:r>
              <a:rPr dirty="0" sz="1200" spc="5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Google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2023-02-04T05:19:23Z</dcterms:created>
  <dcterms:modified xsi:type="dcterms:W3CDTF">2023-02-04T05:19:23Z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2023-02-04T00:00:00Z</vt:filetime>
  </property>
</Properties>
</file>