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18817" y="882141"/>
            <a:ext cx="4125214" cy="769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1825497"/>
            <a:ext cx="5758840" cy="530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watak-bayi-lahir-menurut-hari-pasaran/" TargetMode="External"/><Relationship Id="rId3" Type="http://schemas.openxmlformats.org/officeDocument/2006/relationships/hyperlink" Target="https://kawruhbasa.com/karakter-bayi-lahir-menurut-tanggal-kelahiran-jaw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93345" marR="5080" indent="-81280">
              <a:lnSpc>
                <a:spcPct val="103299"/>
              </a:lnSpc>
              <a:spcBef>
                <a:spcPts val="5"/>
              </a:spcBef>
            </a:pPr>
            <a:r>
              <a:rPr dirty="0" spc="-5"/>
              <a:t>Perwatakan </a:t>
            </a:r>
            <a:r>
              <a:rPr dirty="0"/>
              <a:t>Hari dan </a:t>
            </a:r>
            <a:r>
              <a:rPr dirty="0" spc="-5"/>
              <a:t>Pasaran </a:t>
            </a:r>
            <a:r>
              <a:rPr dirty="0"/>
              <a:t>dan </a:t>
            </a:r>
            <a:r>
              <a:rPr dirty="0" spc="-585"/>
              <a:t> </a:t>
            </a:r>
            <a:r>
              <a:rPr dirty="0" spc="-5"/>
              <a:t>pengaruhnya</a:t>
            </a:r>
            <a:r>
              <a:rPr dirty="0"/>
              <a:t> </a:t>
            </a:r>
            <a:r>
              <a:rPr dirty="0" spc="-5"/>
              <a:t>terhadap</a:t>
            </a:r>
            <a:r>
              <a:rPr dirty="0"/>
              <a:t> </a:t>
            </a:r>
            <a:r>
              <a:rPr dirty="0" spc="-5"/>
              <a:t>bayi</a:t>
            </a:r>
            <a:r>
              <a:rPr dirty="0"/>
              <a:t> </a:t>
            </a:r>
            <a:r>
              <a:rPr dirty="0" spc="-5"/>
              <a:t>lahir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25497"/>
            <a:ext cx="5659120" cy="53086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Perwatakan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Hari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Pasaran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terhadap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bayi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lahir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primbon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r>
              <a:rPr dirty="0" sz="1200">
                <a:latin typeface="Times New Roman"/>
                <a:cs typeface="Times New Roman"/>
              </a:rPr>
              <a:t> hari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pasaran memiliki </a:t>
            </a:r>
            <a:r>
              <a:rPr dirty="0" sz="1200" spc="-5">
                <a:latin typeface="Times New Roman"/>
                <a:cs typeface="Times New Roman"/>
              </a:rPr>
              <a:t>perwatakan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sendiri-sendiri, sehingga diyakini </a:t>
            </a:r>
            <a:r>
              <a:rPr dirty="0" sz="1200" spc="-5">
                <a:latin typeface="Times New Roman"/>
                <a:cs typeface="Times New Roman"/>
              </a:rPr>
              <a:t>memiliki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pengaruh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terhadap</a:t>
            </a:r>
            <a:r>
              <a:rPr dirty="0" sz="1200">
                <a:latin typeface="Times New Roman"/>
                <a:cs typeface="Times New Roman"/>
              </a:rPr>
              <a:t> sifat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bayi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lahir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dijelaskan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watak bayi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lahir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menurut</a:t>
            </a:r>
            <a:r>
              <a:rPr dirty="0" u="sng" sz="1200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hari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pasaran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Primbon Jawa</a:t>
            </a:r>
            <a:r>
              <a:rPr dirty="0" sz="1200">
                <a:latin typeface="Times New Roman"/>
                <a:cs typeface="Times New Roman"/>
                <a:hlinkClick r:id="rId2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257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Kali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admin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mengulas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lebih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detail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perwatakan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pasaran</a:t>
            </a:r>
            <a:r>
              <a:rPr dirty="0" sz="1200">
                <a:latin typeface="Times New Roman"/>
                <a:cs typeface="Times New Roman"/>
              </a:rPr>
              <a:t> terhadap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bayi</a:t>
            </a:r>
            <a:r>
              <a:rPr dirty="0" sz="1200">
                <a:latin typeface="Times New Roman"/>
                <a:cs typeface="Times New Roman"/>
              </a:rPr>
              <a:t> lahir.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>
                <a:latin typeface="Times New Roman"/>
                <a:cs typeface="Times New Roman"/>
              </a:rPr>
              <a:t> Jawa </a:t>
            </a:r>
            <a:r>
              <a:rPr dirty="0" sz="1200" spc="-5">
                <a:latin typeface="Times New Roman"/>
                <a:cs typeface="Times New Roman"/>
              </a:rPr>
              <a:t>mengenal</a:t>
            </a:r>
            <a:r>
              <a:rPr dirty="0" sz="1200">
                <a:latin typeface="Times New Roman"/>
                <a:cs typeface="Times New Roman"/>
              </a:rPr>
              <a:t> 7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>
                <a:latin typeface="Times New Roman"/>
                <a:cs typeface="Times New Roman"/>
              </a:rPr>
              <a:t> 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 pasaran,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7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hari: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Senin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Selasa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Rabu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Kamis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Jumat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Sabtu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Minggu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5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pasaran: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Pon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Wage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Kliwon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Legi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Pahing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46926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kedua</a:t>
            </a:r>
            <a:r>
              <a:rPr dirty="0" sz="1200">
                <a:latin typeface="Times New Roman"/>
                <a:cs typeface="Times New Roman"/>
              </a:rPr>
              <a:t> 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 ulas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bagaimana</a:t>
            </a:r>
            <a:r>
              <a:rPr dirty="0" sz="1200">
                <a:latin typeface="Times New Roman"/>
                <a:cs typeface="Times New Roman"/>
              </a:rPr>
              <a:t> masing-masing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perwatakannya.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Karakter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bayi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lahir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menurut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tanggal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kelahiran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274432"/>
            <a:ext cx="16706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Perwatakan</a:t>
            </a:r>
            <a:r>
              <a:rPr dirty="0" sz="1800" spc="-9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hari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93234"/>
            <a:ext cx="550164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menerangkan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perwatakan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terhadap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kelahiran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bayi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syarat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dilakukan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>
                <a:latin typeface="Times New Roman"/>
                <a:cs typeface="Times New Roman"/>
              </a:rPr>
              <a:t> akan </a:t>
            </a:r>
            <a:r>
              <a:rPr dirty="0" sz="1200" spc="-5">
                <a:latin typeface="Times New Roman"/>
                <a:cs typeface="Times New Roman"/>
              </a:rPr>
              <a:t>bepergian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selamat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kendala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tanpa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mengesampingkan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Maha Kuasa.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5054049"/>
          <a:ext cx="5895340" cy="4291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685"/>
                <a:gridCol w="5240020"/>
              </a:tblGrid>
              <a:tr h="191065">
                <a:tc>
                  <a:txBody>
                    <a:bodyPr/>
                    <a:lstStyle/>
                    <a:p>
                      <a:pPr marL="22860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6667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Perwatakan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5641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Minggu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 marR="489584">
                        <a:lnSpc>
                          <a:spcPct val="95900"/>
                        </a:lnSpc>
                        <a:spcBef>
                          <a:spcPts val="1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panas,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Hyang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Surya, sarate: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manawa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lelungan nganggo sumping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kembang.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artinya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panas,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Surya,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syaratnya: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jika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bepergian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mengenakan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sumping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bunga)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0"/>
                </a:tc>
              </a:tr>
              <a:tr h="563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Senin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 marR="13271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welasan,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Hyang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Candra,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sarate: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menawa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lelungan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angetrapake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lelandhep, watak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gampang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sedyane.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(artinya: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welas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asih,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syaratnya: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jika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bepergian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membawa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senjata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tajam,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mudah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tercapai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segala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keinginan)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563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Selasa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 marR="26860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banter,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Hyang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Bayu,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sarate: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menawa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lelungan anglarani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tangan,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watak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jinurung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sakarsa.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artinya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cepat,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Bayu,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syaratnya: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jika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bepergian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menyakiti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tangan,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watak didorong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keinginan)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563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Rabu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 marR="25463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kuwat,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Hyang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Sambo,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sarate: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menawa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lelungan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akekuddhung,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watak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antuk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rejeki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kabungahan.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artinya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kuat,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Sambo,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syaratnya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jika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bepergian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menggunakan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pelindung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kepala,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mudah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dapat rejeki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kegembiraan)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56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Kamis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 marR="312420">
                        <a:lnSpc>
                          <a:spcPct val="95900"/>
                        </a:lnSpc>
                        <a:spcBef>
                          <a:spcPts val="1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murka,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Hyang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Yama, sarate: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menawa lelungan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tumenga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tumungkul,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antuk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kajen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keringan.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artinya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murka,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 Yama,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syaratnya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jika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bepergian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memandang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depan dan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belakang,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dihormati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sesama)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0"/>
                </a:tc>
              </a:tr>
              <a:tr h="563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Jumat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 marR="140335">
                        <a:lnSpc>
                          <a:spcPts val="138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adem,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Hyang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Basuki,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sarate: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menawa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lelungan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sisi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raub,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akeh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samaya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asih.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artinya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dingin,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 Basuki,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syaratnya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jika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bepergian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membersihkan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hidung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dan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mencuci muka,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banyak yang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mengasihi)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7780"/>
                </a:tc>
              </a:tr>
              <a:tr h="716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Sabtu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marL="19050" marR="119380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ginugua,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Hyang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Guru,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sarate: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manawa lelungan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njejak bumi ping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telu tan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ambegan,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puser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kausap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lemah,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watake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pinituhu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sapadhane.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artinya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turutilah,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Guru,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syaratnya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jika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bepergian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menginjak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dengan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keras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sebanyak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3x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dengan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menahan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nafas,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pusar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diusap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dengan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tanah,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watak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menjadi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panutan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sesamanya).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/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399"/>
            <a:ext cx="5731509" cy="32232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406390" cy="828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Perwatakan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pasaran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primbon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karakter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perwatakan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bayi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dipengaruhi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oleh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pasaran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 </a:t>
            </a:r>
            <a:r>
              <a:rPr dirty="0" sz="1200">
                <a:latin typeface="Times New Roman"/>
                <a:cs typeface="Times New Roman"/>
              </a:rPr>
              <a:t>ia </a:t>
            </a:r>
            <a:r>
              <a:rPr dirty="0" sz="1200" spc="-5">
                <a:latin typeface="Times New Roman"/>
                <a:cs typeface="Times New Roman"/>
              </a:rPr>
              <a:t>dilahirkan.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>
                <a:latin typeface="Times New Roman"/>
                <a:cs typeface="Times New Roman"/>
              </a:rPr>
              <a:t> ini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pasaran</a:t>
            </a:r>
            <a:r>
              <a:rPr dirty="0" sz="1200" spc="5">
                <a:latin typeface="Times New Roman"/>
                <a:cs typeface="Times New Roman"/>
              </a:rPr>
              <a:t> 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wataknya: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1918800"/>
          <a:ext cx="4575810" cy="1234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8815"/>
                <a:gridCol w="389636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Pasaran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9906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Watak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diri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sarira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(artinya: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angkuh)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Wage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kenceng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petung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(artinya: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teguh dalam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perhitungan)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Kliwon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mengku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tuwin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niteni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(artinya: memiliki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dan mengingat-ingat)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Legi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krama amrih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sae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(artinya: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menikah agar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baik)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0303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3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Pahing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pradhah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amrih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asil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(artinya: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dermawan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agar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menghasilkan)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2004" y="3337686"/>
            <a:ext cx="5735955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Perwatakan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Hari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Pasaran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terhadap 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bayi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lahir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mengurangi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keimanan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 </a:t>
            </a:r>
            <a:r>
              <a:rPr dirty="0" sz="1200" spc="-5">
                <a:latin typeface="Times New Roman"/>
                <a:cs typeface="Times New Roman"/>
              </a:rPr>
              <a:t>terhadap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hanya </a:t>
            </a:r>
            <a:r>
              <a:rPr dirty="0" sz="1200" spc="-5">
                <a:latin typeface="Times New Roman"/>
                <a:cs typeface="Times New Roman"/>
              </a:rPr>
              <a:t>sekedar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pengetahuan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 pada primbon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</a:t>
            </a:r>
            <a:r>
              <a:rPr dirty="0" sz="1200">
                <a:latin typeface="Times New Roman"/>
                <a:cs typeface="Times New Roman"/>
              </a:rPr>
              <a:t> 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 Bahasa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terbaru,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ikuti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2023-02-24T03:21:27Z</dcterms:created>
  <dcterms:modified xsi:type="dcterms:W3CDTF">2023-02-24T03:21:27Z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2023-02-24T00:00:00Z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2023-02-24T00:00:00Z</vt:filetime>
  </property>
</Properties>
</file>