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0896" y="551180"/>
            <a:ext cx="5410606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ejaan-bahasa-jawa/" TargetMode="External"/><Relationship Id="rId3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kawi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sengkalan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mbangetake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837055" marR="5080" indent="-1824989">
              <a:lnSpc>
                <a:spcPts val="2760"/>
              </a:lnSpc>
              <a:spcBef>
                <a:spcPts val="290"/>
              </a:spcBef>
            </a:pPr>
            <a:r>
              <a:rPr dirty="0"/>
              <a:t>22</a:t>
            </a:r>
            <a:r>
              <a:rPr dirty="0" spc="-15"/>
              <a:t> </a:t>
            </a:r>
            <a:r>
              <a:rPr dirty="0"/>
              <a:t>cara</a:t>
            </a:r>
            <a:r>
              <a:rPr dirty="0" spc="-15"/>
              <a:t> </a:t>
            </a:r>
            <a:r>
              <a:rPr dirty="0"/>
              <a:t>Ngrimbag</a:t>
            </a:r>
            <a:r>
              <a:rPr dirty="0" spc="-15"/>
              <a:t> </a:t>
            </a:r>
            <a:r>
              <a:rPr dirty="0" spc="-5"/>
              <a:t>Tembung</a:t>
            </a:r>
            <a:r>
              <a:rPr dirty="0" spc="-15"/>
              <a:t> </a:t>
            </a:r>
            <a:r>
              <a:rPr dirty="0"/>
              <a:t>Jawa</a:t>
            </a:r>
            <a:r>
              <a:rPr dirty="0" spc="-15"/>
              <a:t> </a:t>
            </a:r>
            <a:r>
              <a:rPr dirty="0" spc="-5"/>
              <a:t>dan </a:t>
            </a:r>
            <a:r>
              <a:rPr dirty="0" spc="-585"/>
              <a:t> </a:t>
            </a:r>
            <a:r>
              <a:rPr dirty="0" spc="-5"/>
              <a:t>contohnya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091" y="1439926"/>
            <a:ext cx="6166485" cy="19659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Ngrimbag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ngowahi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lingga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didadekake</a:t>
            </a:r>
            <a:r>
              <a:rPr dirty="0" sz="1200">
                <a:latin typeface="Times New Roman"/>
                <a:cs typeface="Times New Roman"/>
              </a:rPr>
              <a:t> tembung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andhahan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ngrimbag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merubah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merombak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lingga</a:t>
            </a:r>
            <a:r>
              <a:rPr dirty="0" sz="1200" spc="-5">
                <a:latin typeface="Times New Roman"/>
                <a:cs typeface="Times New Roman"/>
              </a:rPr>
              <a:t> 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kata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dasar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andhahan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bentuk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aslinya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mendapat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imbuhan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38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Jadi,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ngrimbag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merubah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dasar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berimbuhan.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banyak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imbuhan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Saranane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ngrimbag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lingga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supaya</a:t>
            </a:r>
            <a:r>
              <a:rPr dirty="0" sz="1200">
                <a:latin typeface="Times New Roman"/>
                <a:cs typeface="Times New Roman"/>
              </a:rPr>
              <a:t> dadi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andhahan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kanthi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cara</a:t>
            </a:r>
            <a:r>
              <a:rPr dirty="0" sz="1200">
                <a:latin typeface="Times New Roman"/>
                <a:cs typeface="Times New Roman"/>
              </a:rPr>
              <a:t> nambahi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ater-ater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panambang.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(Sarana</a:t>
            </a:r>
            <a:r>
              <a:rPr dirty="0" sz="1200">
                <a:latin typeface="Times New Roman"/>
                <a:cs typeface="Times New Roman"/>
              </a:rPr>
              <a:t> 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lingga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andhahan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menambahkan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awalan,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sisipan,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akhiran).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Ejaan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Jawa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disesuaikan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dengan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EYD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91" y="3546475"/>
            <a:ext cx="3326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22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cara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ngrimbag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lingga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091" y="7637526"/>
            <a:ext cx="5702300" cy="19691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22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merubah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lingga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andhahan,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tanduk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kriya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wantah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tinulis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waca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maca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tunggang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nunggang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lan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sapiturute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lain-lain)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300" y="4014215"/>
            <a:ext cx="6146800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5165090" cy="902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tandhuk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b="1" i="1">
                <a:latin typeface="Times New Roman"/>
                <a:cs typeface="Times New Roman"/>
              </a:rPr>
              <a:t>i</a:t>
            </a:r>
            <a:r>
              <a:rPr dirty="0" sz="1200" spc="-5" i="1">
                <a:latin typeface="Times New Roman"/>
                <a:cs typeface="Times New Roman"/>
              </a:rPr>
              <a:t>"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kriya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nulisi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nunggang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nunggangi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mbalangi</a:t>
            </a:r>
            <a:endParaRPr sz="1200">
              <a:latin typeface="Times New Roman"/>
              <a:cs typeface="Times New Roman"/>
            </a:endParaRPr>
          </a:p>
          <a:p>
            <a:pPr marL="12700" marR="3851275">
              <a:lnSpc>
                <a:spcPts val="2780"/>
              </a:lnSpc>
              <a:spcBef>
                <a:spcPts val="305"/>
              </a:spcBef>
              <a:buAutoNum type="arabicPeriod" startAt="3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b="1" i="1">
                <a:latin typeface="Times New Roman"/>
                <a:cs typeface="Times New Roman"/>
              </a:rPr>
              <a:t>ke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kriya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spcBef>
                <a:spcPts val="1035"/>
              </a:spcBef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nuliske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waca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macakake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 mbalangake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tanggap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utama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purusa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tulis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waca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waca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balang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5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 </a:t>
            </a:r>
            <a:r>
              <a:rPr dirty="0" sz="1200" i="1">
                <a:latin typeface="Times New Roman"/>
                <a:cs typeface="Times New Roman"/>
              </a:rPr>
              <a:t>tanggap</a:t>
            </a:r>
            <a:r>
              <a:rPr dirty="0" sz="1200" spc="-5" i="1">
                <a:latin typeface="Times New Roman"/>
                <a:cs typeface="Times New Roman"/>
              </a:rPr>
              <a:t> madyama purusa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katulis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waca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kawaca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kabalang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Kawi: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Fungsi,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Sejarah,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Peninggalan,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Kamus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6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tanggal</a:t>
            </a:r>
            <a:r>
              <a:rPr dirty="0" sz="1200" spc="-5" i="1">
                <a:latin typeface="Times New Roman"/>
                <a:cs typeface="Times New Roman"/>
              </a:rPr>
              <a:t> pratama purusa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ditulis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waca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diwaca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dibalang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7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sananta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utama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purusa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nulis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waca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maca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mbalang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8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sananta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utama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b="1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 kriya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4839335" cy="902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nulisi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tunggang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nunggangi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mbalangi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9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sananta</a:t>
            </a:r>
            <a:r>
              <a:rPr dirty="0" sz="1200" spc="-5" i="1">
                <a:latin typeface="Times New Roman"/>
                <a:cs typeface="Times New Roman"/>
              </a:rPr>
              <a:t> utama "</a:t>
            </a:r>
            <a:r>
              <a:rPr dirty="0" sz="1200" spc="-5" b="1" i="1">
                <a:latin typeface="Times New Roman"/>
                <a:cs typeface="Times New Roman"/>
              </a:rPr>
              <a:t>ke</a:t>
            </a:r>
            <a:r>
              <a:rPr dirty="0" sz="1200" spc="-5" i="1">
                <a:latin typeface="Times New Roman"/>
                <a:cs typeface="Times New Roman"/>
              </a:rPr>
              <a:t>" kriya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dak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nulisake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gambar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</a:t>
            </a:r>
            <a:r>
              <a:rPr dirty="0" sz="1200" spc="-5">
                <a:latin typeface="Times New Roman"/>
                <a:cs typeface="Times New Roman"/>
              </a:rPr>
              <a:t> gambarake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jupuk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njupukake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0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bawa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tundha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turun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turun-tumurun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guyu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guyu-gumuyu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kambang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kambang-kumambang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Sengkalan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lengkap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10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Watak,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1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tanggap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tarung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1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balang-binalang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jiwit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jiwit-jiniwit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gepuk dadi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gepuk-ginepuk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2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wisesana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bawa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1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maling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kemalingan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rubuh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kerubuhan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tindhih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ketindhihan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3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bawa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ha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sungu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asungu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klambi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aklambi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sabuk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asabuk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14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tanggap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6063615" cy="9018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indent="-229235">
              <a:lnSpc>
                <a:spcPts val="1410"/>
              </a:lnSpc>
              <a:spcBef>
                <a:spcPts val="100"/>
              </a:spcBef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katulis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jupuk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kajupuk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kabalang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5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tanggap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b="1" i="1">
                <a:latin typeface="Times New Roman"/>
                <a:cs typeface="Times New Roman"/>
              </a:rPr>
              <a:t>ka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b="1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kriya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katulisi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gambar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 kagambari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jupuk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kajupuki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16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tanggap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b="1" i="1">
                <a:latin typeface="Times New Roman"/>
                <a:cs typeface="Times New Roman"/>
              </a:rPr>
              <a:t>ka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"</a:t>
            </a:r>
            <a:r>
              <a:rPr dirty="0" sz="1200" spc="-5" b="1" i="1">
                <a:latin typeface="Times New Roman"/>
                <a:cs typeface="Times New Roman"/>
              </a:rPr>
              <a:t>ke</a:t>
            </a:r>
            <a:r>
              <a:rPr dirty="0" sz="1200" spc="-5" i="1">
                <a:latin typeface="Times New Roman"/>
                <a:cs typeface="Times New Roman"/>
              </a:rPr>
              <a:t>" kriya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katulisake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gambar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kagambarake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jupuk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kajupukake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7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tanggap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tinulis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jupuk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jinupuk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tulung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tinulung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8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wisesana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lingga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tulisan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pangan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panganan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dagang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dagangan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9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hagnya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9"/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tulis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tulisen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gambar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gambaren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pethik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pethiken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9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bawa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ka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olu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kolu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ka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ujur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kojur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137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Mbangetake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dalam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dari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sampai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Z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lengkap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 </a:t>
            </a:r>
            <a:r>
              <a:rPr dirty="0" sz="12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kalimatnya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5927090" cy="3554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AutoNum type="arabicPeriod" startAt="21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guna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gadhing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gadhingen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lara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laranen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seret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dadi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sereten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22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Rimbag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adiguna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ka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jeu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kejeron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38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ka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turu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keturon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ts val="1410"/>
              </a:lnSpc>
              <a:buSzPct val="83333"/>
              <a:buFont typeface="Symbol"/>
              <a:buChar char="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ka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lemu+an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kelemon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sajikan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Ngrimbag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contohnya,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manfaat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anda 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membutuhkannya.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 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update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membahas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seputar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Jawa atau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drummob</dc:creator>
  <dc:title>Gajah2.fm</dc:title>
  <dcterms:created xsi:type="dcterms:W3CDTF">2023-02-11T03:23:15Z</dcterms:created>
  <dcterms:modified xsi:type="dcterms:W3CDTF">2023-02-11T03:23:15Z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2023-02-11T00:00:00Z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2023-02-11T00:00:00Z</vt:filetime>
  </property>
</Properties>
</file>