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40332" y="882141"/>
            <a:ext cx="5082184" cy="741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kriya-tembung-aran-tembung-kahanan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ngrimbag-tembung-jawa/" TargetMode="External"/><Relationship Id="rId3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2234565" marR="5080" indent="-2222500">
              <a:lnSpc>
                <a:spcPts val="2760"/>
              </a:lnSpc>
              <a:spcBef>
                <a:spcPts val="290"/>
              </a:spcBef>
            </a:pPr>
            <a:r>
              <a:rPr dirty="0"/>
              <a:t>9</a:t>
            </a:r>
            <a:r>
              <a:rPr dirty="0" spc="-10"/>
              <a:t> </a:t>
            </a:r>
            <a:r>
              <a:rPr dirty="0"/>
              <a:t>jenis</a:t>
            </a:r>
            <a:r>
              <a:rPr dirty="0" spc="-15"/>
              <a:t> </a:t>
            </a:r>
            <a:r>
              <a:rPr dirty="0" spc="-5"/>
              <a:t>tembung</a:t>
            </a:r>
            <a:r>
              <a:rPr dirty="0" spc="-10"/>
              <a:t> </a:t>
            </a:r>
            <a:r>
              <a:rPr dirty="0"/>
              <a:t>dan</a:t>
            </a:r>
            <a:r>
              <a:rPr dirty="0" spc="-5"/>
              <a:t> </a:t>
            </a:r>
            <a:r>
              <a:rPr dirty="0"/>
              <a:t>7</a:t>
            </a:r>
            <a:r>
              <a:rPr dirty="0" spc="-10"/>
              <a:t> </a:t>
            </a:r>
            <a:r>
              <a:rPr dirty="0"/>
              <a:t>jenis</a:t>
            </a:r>
            <a:r>
              <a:rPr dirty="0" spc="-5"/>
              <a:t> </a:t>
            </a:r>
            <a:r>
              <a:rPr dirty="0"/>
              <a:t>ukara</a:t>
            </a:r>
            <a:r>
              <a:rPr dirty="0" spc="-5"/>
              <a:t> Bahasa </a:t>
            </a:r>
            <a:r>
              <a:rPr dirty="0" spc="-585"/>
              <a:t> </a:t>
            </a:r>
            <a:r>
              <a:rPr dirty="0" spc="-5"/>
              <a:t>Jawa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770633"/>
            <a:ext cx="5564505" cy="196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jenis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9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ukara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 7.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Tembung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 spc="-5" i="1">
                <a:latin typeface="Times New Roman"/>
                <a:cs typeface="Times New Roman"/>
              </a:rPr>
              <a:t>kata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ukara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kalimat</a:t>
            </a:r>
            <a:r>
              <a:rPr dirty="0" sz="1200" spc="-5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10489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>
                <a:latin typeface="Times New Roman"/>
                <a:cs typeface="Times New Roman"/>
              </a:rPr>
              <a:t> memahami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penggolongan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kita </a:t>
            </a:r>
            <a:r>
              <a:rPr dirty="0" sz="1200" spc="-5">
                <a:latin typeface="Times New Roman"/>
                <a:cs typeface="Times New Roman"/>
              </a:rPr>
              <a:t>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merangkainya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baik,</a:t>
            </a:r>
            <a:r>
              <a:rPr dirty="0" sz="1200">
                <a:latin typeface="Times New Roman"/>
                <a:cs typeface="Times New Roman"/>
              </a:rPr>
              <a:t> begitu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pula jika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jenis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ukara.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Karena ukara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terbentuk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gabungan </a:t>
            </a:r>
            <a:r>
              <a:rPr dirty="0" sz="1200">
                <a:latin typeface="Times New Roman"/>
                <a:cs typeface="Times New Roman"/>
              </a:rPr>
              <a:t> tembung</a:t>
            </a:r>
            <a:r>
              <a:rPr dirty="0" sz="1200" spc="-5">
                <a:latin typeface="Times New Roman"/>
                <a:cs typeface="Times New Roman"/>
              </a:rPr>
              <a:t> (kata).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5080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dikenal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 (tembung)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benda,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sifat,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 kerja,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bilangan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sebagainya.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Sedangkan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ukara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(kalimat)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dikenal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berita,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tanya,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 </a:t>
            </a:r>
            <a:r>
              <a:rPr dirty="0" sz="1200">
                <a:latin typeface="Times New Roman"/>
                <a:cs typeface="Times New Roman"/>
              </a:rPr>
              <a:t> langsung,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aktif,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lain-lain.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Semuanya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jelaskan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beserta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 kalimatnya.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3877182"/>
            <a:ext cx="34480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9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contoh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jenis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tembung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(jenis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kata)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7738109"/>
            <a:ext cx="5664835" cy="1795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9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tembung,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yaitu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Tembung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aran </a:t>
            </a:r>
            <a:r>
              <a:rPr dirty="0" sz="1200" b="1" i="1">
                <a:latin typeface="Times New Roman"/>
                <a:cs typeface="Times New Roman"/>
              </a:rPr>
              <a:t>(kata</a:t>
            </a:r>
            <a:r>
              <a:rPr dirty="0" sz="1200" spc="-2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benda)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 </a:t>
            </a:r>
            <a:r>
              <a:rPr dirty="0" sz="1200" spc="-5">
                <a:latin typeface="Times New Roman"/>
                <a:cs typeface="Times New Roman"/>
              </a:rPr>
              <a:t>meja,</a:t>
            </a:r>
            <a:r>
              <a:rPr dirty="0" sz="1200">
                <a:latin typeface="Times New Roman"/>
                <a:cs typeface="Times New Roman"/>
              </a:rPr>
              <a:t> kursi, </a:t>
            </a:r>
            <a:r>
              <a:rPr dirty="0" sz="1200" spc="-5">
                <a:latin typeface="Times New Roman"/>
                <a:cs typeface="Times New Roman"/>
              </a:rPr>
              <a:t>lemari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(almari),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(batu),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langit, </a:t>
            </a:r>
            <a:r>
              <a:rPr dirty="0" sz="1200" spc="-5">
                <a:latin typeface="Times New Roman"/>
                <a:cs typeface="Times New Roman"/>
              </a:rPr>
              <a:t>sepedha </a:t>
            </a:r>
            <a:r>
              <a:rPr dirty="0" sz="1200">
                <a:latin typeface="Times New Roman"/>
                <a:cs typeface="Times New Roman"/>
              </a:rPr>
              <a:t>(sepeda),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dll.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2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Tembung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kriya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(kata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kerja)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nulis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(menulis),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nembang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(menyanyi),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macul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mencangkul),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ngarit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(menyabit),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(membaca), mangan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(makan),</a:t>
            </a:r>
            <a:r>
              <a:rPr dirty="0" sz="1200">
                <a:latin typeface="Times New Roman"/>
                <a:cs typeface="Times New Roman"/>
              </a:rPr>
              <a:t> dll.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4344923"/>
            <a:ext cx="5731509" cy="32233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21985" cy="8765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Penggunaan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kriya,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aran,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kahanan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3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Tembung</a:t>
            </a:r>
            <a:r>
              <a:rPr dirty="0" sz="1200" spc="-2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ganti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(kata</a:t>
            </a:r>
            <a:r>
              <a:rPr dirty="0" sz="1200" spc="-3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ganti)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3"/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(saya),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kowe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(kamu),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ibu,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bapak,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paklik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(paman),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simbah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(kakek/nenek),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kakang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(kakak),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adhik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(adik),</a:t>
            </a:r>
            <a:r>
              <a:rPr dirty="0" sz="1200">
                <a:latin typeface="Times New Roman"/>
                <a:cs typeface="Times New Roman"/>
              </a:rPr>
              <a:t> dll.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4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Tembung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wilangan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(kata </a:t>
            </a:r>
            <a:r>
              <a:rPr dirty="0" sz="1200" b="1" i="1">
                <a:latin typeface="Times New Roman"/>
                <a:cs typeface="Times New Roman"/>
              </a:rPr>
              <a:t>bilangan)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4"/>
            </a:pPr>
            <a:endParaRPr sz="1250">
              <a:latin typeface="Times New Roman"/>
              <a:cs typeface="Times New Roman"/>
            </a:endParaRPr>
          </a:p>
          <a:p>
            <a:pPr marL="12700" marR="61658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siji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(satu),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loro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(dua),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sekilo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(satu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kilogram),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seprapat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(seperempat),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separo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(separuh), akeh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(banyak),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dll.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5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Tembung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kahanan/sipat </a:t>
            </a:r>
            <a:r>
              <a:rPr dirty="0" sz="1200" b="1" i="1">
                <a:latin typeface="Times New Roman"/>
                <a:cs typeface="Times New Roman"/>
              </a:rPr>
              <a:t>(kata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sifat)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(merah),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putih,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bagus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(tampan),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(bagus),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ayu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(cantik),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dll.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6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Tembung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katrangan</a:t>
            </a:r>
            <a:r>
              <a:rPr dirty="0" sz="1200" b="1" i="1">
                <a:latin typeface="Times New Roman"/>
                <a:cs typeface="Times New Roman"/>
              </a:rPr>
              <a:t> (kata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keterangan)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Contoh: </a:t>
            </a:r>
            <a:r>
              <a:rPr dirty="0" sz="1200" spc="-5">
                <a:latin typeface="Times New Roman"/>
                <a:cs typeface="Times New Roman"/>
              </a:rPr>
              <a:t>wetan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(timur),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kulon </a:t>
            </a:r>
            <a:r>
              <a:rPr dirty="0" sz="1200" spc="-5">
                <a:latin typeface="Times New Roman"/>
                <a:cs typeface="Times New Roman"/>
              </a:rPr>
              <a:t>(barat),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(tidak),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sido </a:t>
            </a:r>
            <a:r>
              <a:rPr dirty="0" sz="1200" spc="-5">
                <a:latin typeface="Times New Roman"/>
                <a:cs typeface="Times New Roman"/>
              </a:rPr>
              <a:t>(jadi),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dudu </a:t>
            </a:r>
            <a:r>
              <a:rPr dirty="0" sz="1200" spc="-5">
                <a:latin typeface="Times New Roman"/>
                <a:cs typeface="Times New Roman"/>
              </a:rPr>
              <a:t>(bukan),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dll.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7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Tembung panguwuh (kata seru)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r>
              <a:rPr dirty="0" sz="1200" spc="-5">
                <a:latin typeface="Times New Roman"/>
                <a:cs typeface="Times New Roman"/>
              </a:rPr>
              <a:t> adhuh,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ah, </a:t>
            </a:r>
            <a:r>
              <a:rPr dirty="0" sz="1200">
                <a:latin typeface="Times New Roman"/>
                <a:cs typeface="Times New Roman"/>
              </a:rPr>
              <a:t>tulung </a:t>
            </a:r>
            <a:r>
              <a:rPr dirty="0" sz="1200" spc="-5">
                <a:latin typeface="Times New Roman"/>
                <a:cs typeface="Times New Roman"/>
              </a:rPr>
              <a:t>(tolong), wah, </a:t>
            </a:r>
            <a:r>
              <a:rPr dirty="0" sz="1200">
                <a:latin typeface="Times New Roman"/>
                <a:cs typeface="Times New Roman"/>
              </a:rPr>
              <a:t>lho, dll.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8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Tembung sandhangan </a:t>
            </a:r>
            <a:r>
              <a:rPr dirty="0" sz="1200" b="1" i="1">
                <a:latin typeface="Times New Roman"/>
                <a:cs typeface="Times New Roman"/>
              </a:rPr>
              <a:t>(kata </a:t>
            </a:r>
            <a:r>
              <a:rPr dirty="0" sz="1200" spc="-5" b="1" i="1">
                <a:latin typeface="Times New Roman"/>
                <a:cs typeface="Times New Roman"/>
              </a:rPr>
              <a:t>sandang)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8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r>
              <a:rPr dirty="0" sz="1200" spc="-5">
                <a:latin typeface="Times New Roman"/>
                <a:cs typeface="Times New Roman"/>
              </a:rPr>
              <a:t> Raden, Kyai,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Sang, Hyang, </a:t>
            </a:r>
            <a:r>
              <a:rPr dirty="0" sz="1200">
                <a:latin typeface="Times New Roman"/>
                <a:cs typeface="Times New Roman"/>
              </a:rPr>
              <a:t>dll.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9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Tembung panyambung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(kata </a:t>
            </a:r>
            <a:r>
              <a:rPr dirty="0" sz="1200" b="1" i="1">
                <a:latin typeface="Times New Roman"/>
                <a:cs typeface="Times New Roman"/>
              </a:rPr>
              <a:t>sambung)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 lan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(dan),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sarta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(serta),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wusana (terakhir),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dll.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55689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Penggunaan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kriya,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aran,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kahanan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7</a:t>
            </a:r>
            <a:r>
              <a:rPr dirty="0" sz="1800" spc="-5" b="1">
                <a:latin typeface="Times New Roman"/>
                <a:cs typeface="Times New Roman"/>
              </a:rPr>
              <a:t> contoh </a:t>
            </a:r>
            <a:r>
              <a:rPr dirty="0" sz="1800" b="1">
                <a:latin typeface="Times New Roman"/>
                <a:cs typeface="Times New Roman"/>
              </a:rPr>
              <a:t>jenis</a:t>
            </a:r>
            <a:r>
              <a:rPr dirty="0" sz="1800" spc="-5" b="1">
                <a:latin typeface="Times New Roman"/>
                <a:cs typeface="Times New Roman"/>
              </a:rPr>
              <a:t> ukara (kalimat)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dirty="0" sz="1200" spc="-5">
                <a:latin typeface="Times New Roman"/>
                <a:cs typeface="Times New Roman"/>
              </a:rPr>
              <a:t>Di bawah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-5">
                <a:latin typeface="Times New Roman"/>
                <a:cs typeface="Times New Roman"/>
              </a:rPr>
              <a:t> adalah </a:t>
            </a:r>
            <a:r>
              <a:rPr dirty="0" sz="1200">
                <a:latin typeface="Times New Roman"/>
                <a:cs typeface="Times New Roman"/>
              </a:rPr>
              <a:t>tujuh jenis</a:t>
            </a:r>
            <a:r>
              <a:rPr dirty="0" sz="1200" spc="-5">
                <a:latin typeface="Times New Roman"/>
                <a:cs typeface="Times New Roman"/>
              </a:rPr>
              <a:t> ukara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kalimat: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Ukara </a:t>
            </a:r>
            <a:r>
              <a:rPr dirty="0" sz="1200" b="1" i="1">
                <a:latin typeface="Times New Roman"/>
                <a:cs typeface="Times New Roman"/>
              </a:rPr>
              <a:t>kandha</a:t>
            </a:r>
            <a:r>
              <a:rPr dirty="0" sz="1200" spc="-5" b="1" i="1">
                <a:latin typeface="Times New Roman"/>
                <a:cs typeface="Times New Roman"/>
              </a:rPr>
              <a:t> (kalimat langsung)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 </a:t>
            </a:r>
            <a:r>
              <a:rPr dirty="0" sz="1200" spc="-10">
                <a:latin typeface="Times New Roman"/>
                <a:cs typeface="Times New Roman"/>
              </a:rPr>
              <a:t>Ibu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dhawuh,</a:t>
            </a:r>
            <a:r>
              <a:rPr dirty="0" sz="1200">
                <a:latin typeface="Times New Roman"/>
                <a:cs typeface="Times New Roman"/>
              </a:rPr>
              <a:t> "Kowe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kudu </a:t>
            </a:r>
            <a:r>
              <a:rPr dirty="0" sz="1200" spc="-5">
                <a:latin typeface="Times New Roman"/>
                <a:cs typeface="Times New Roman"/>
              </a:rPr>
              <a:t>sinau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 mempeng"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(Kamu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giat </a:t>
            </a:r>
            <a:r>
              <a:rPr dirty="0" sz="1200" spc="-5">
                <a:latin typeface="Times New Roman"/>
                <a:cs typeface="Times New Roman"/>
              </a:rPr>
              <a:t>belajar)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2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Ukara crita (kalimat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tak </a:t>
            </a:r>
            <a:r>
              <a:rPr dirty="0" sz="1200" b="1" i="1">
                <a:latin typeface="Times New Roman"/>
                <a:cs typeface="Times New Roman"/>
              </a:rPr>
              <a:t>langsung)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2"/>
            </a:pPr>
            <a:endParaRPr sz="1200">
              <a:latin typeface="Times New Roman"/>
              <a:cs typeface="Times New Roman"/>
            </a:endParaRPr>
          </a:p>
          <a:p>
            <a:pPr marL="12700" marR="7620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Contoh: </a:t>
            </a:r>
            <a:r>
              <a:rPr dirty="0" sz="1200" spc="-5">
                <a:latin typeface="Times New Roman"/>
                <a:cs typeface="Times New Roman"/>
              </a:rPr>
              <a:t>Kancaku</a:t>
            </a:r>
            <a:r>
              <a:rPr dirty="0" sz="1200">
                <a:latin typeface="Times New Roman"/>
                <a:cs typeface="Times New Roman"/>
              </a:rPr>
              <a:t> wingi </a:t>
            </a:r>
            <a:r>
              <a:rPr dirty="0" sz="1200" spc="-5">
                <a:latin typeface="Times New Roman"/>
                <a:cs typeface="Times New Roman"/>
              </a:rPr>
              <a:t>takon,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apa aku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wingi ora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mangkat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sekolah. (Temanku </a:t>
            </a:r>
            <a:r>
              <a:rPr dirty="0" sz="1200" spc="-5">
                <a:latin typeface="Times New Roman"/>
                <a:cs typeface="Times New Roman"/>
              </a:rPr>
              <a:t>kemarin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bertanya,</a:t>
            </a:r>
            <a:r>
              <a:rPr dirty="0" sz="1200">
                <a:latin typeface="Times New Roman"/>
                <a:cs typeface="Times New Roman"/>
              </a:rPr>
              <a:t> kena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apa</a:t>
            </a:r>
            <a:r>
              <a:rPr dirty="0" sz="1200" spc="-5">
                <a:latin typeface="Times New Roman"/>
                <a:cs typeface="Times New Roman"/>
              </a:rPr>
              <a:t> aku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kemarin</a:t>
            </a:r>
            <a:r>
              <a:rPr dirty="0" sz="1200">
                <a:latin typeface="Times New Roman"/>
                <a:cs typeface="Times New Roman"/>
              </a:rPr>
              <a:t> tidak </a:t>
            </a:r>
            <a:r>
              <a:rPr dirty="0" sz="1200" spc="-5">
                <a:latin typeface="Times New Roman"/>
                <a:cs typeface="Times New Roman"/>
              </a:rPr>
              <a:t>berangkat</a:t>
            </a:r>
            <a:r>
              <a:rPr dirty="0" sz="1200">
                <a:latin typeface="Times New Roman"/>
                <a:cs typeface="Times New Roman"/>
              </a:rPr>
              <a:t> sekolah)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3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Ukara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tandhuk (kalimat </a:t>
            </a:r>
            <a:r>
              <a:rPr dirty="0" sz="1200" b="1" i="1">
                <a:latin typeface="Times New Roman"/>
                <a:cs typeface="Times New Roman"/>
              </a:rPr>
              <a:t>aktif)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541645" cy="444119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9271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Contoh: </a:t>
            </a:r>
            <a:r>
              <a:rPr dirty="0" sz="1200" spc="-5">
                <a:latin typeface="Times New Roman"/>
                <a:cs typeface="Times New Roman"/>
              </a:rPr>
              <a:t>Dhokter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Soetomo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amandhegani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Budhi Utomo.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(Dokter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Sutomo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memimpin</a:t>
            </a:r>
            <a:r>
              <a:rPr dirty="0" sz="1200">
                <a:latin typeface="Times New Roman"/>
                <a:cs typeface="Times New Roman"/>
              </a:rPr>
              <a:t> Budi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Utomo)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4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Ukara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tanggap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(kalimat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pasif)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4"/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Contoh: </a:t>
            </a:r>
            <a:r>
              <a:rPr dirty="0" sz="1200" spc="-5">
                <a:latin typeface="Times New Roman"/>
                <a:cs typeface="Times New Roman"/>
              </a:rPr>
              <a:t>Paprangan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Ambarawa </a:t>
            </a:r>
            <a:r>
              <a:rPr dirty="0" sz="1200">
                <a:latin typeface="Times New Roman"/>
                <a:cs typeface="Times New Roman"/>
              </a:rPr>
              <a:t>dipimpin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Jendral</a:t>
            </a:r>
            <a:r>
              <a:rPr dirty="0" sz="1200">
                <a:latin typeface="Times New Roman"/>
                <a:cs typeface="Times New Roman"/>
              </a:rPr>
              <a:t> Sudirman.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Ambarawa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dipimpin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oleh </a:t>
            </a:r>
            <a:r>
              <a:rPr dirty="0" sz="1200" spc="-5">
                <a:latin typeface="Times New Roman"/>
                <a:cs typeface="Times New Roman"/>
              </a:rPr>
              <a:t>Jenderal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Sudirman)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5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Ukara</a:t>
            </a:r>
            <a:r>
              <a:rPr dirty="0" sz="1200" spc="-2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pakon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(kalimat</a:t>
            </a:r>
            <a:r>
              <a:rPr dirty="0" sz="1200" spc="-2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perintah)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Jupukno bukuku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-5">
                <a:latin typeface="Times New Roman"/>
                <a:cs typeface="Times New Roman"/>
              </a:rPr>
              <a:t> meja</a:t>
            </a:r>
            <a:r>
              <a:rPr dirty="0" sz="1200">
                <a:latin typeface="Times New Roman"/>
                <a:cs typeface="Times New Roman"/>
              </a:rPr>
              <a:t> iku. </a:t>
            </a:r>
            <a:r>
              <a:rPr dirty="0" sz="1200" spc="-5">
                <a:latin typeface="Times New Roman"/>
                <a:cs typeface="Times New Roman"/>
              </a:rPr>
              <a:t>(Ambilkan </a:t>
            </a:r>
            <a:r>
              <a:rPr dirty="0" sz="1200">
                <a:latin typeface="Times New Roman"/>
                <a:cs typeface="Times New Roman"/>
              </a:rPr>
              <a:t>buku </a:t>
            </a:r>
            <a:r>
              <a:rPr dirty="0" sz="1200" spc="-5">
                <a:latin typeface="Times New Roman"/>
                <a:cs typeface="Times New Roman"/>
              </a:rPr>
              <a:t>saya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meja</a:t>
            </a:r>
            <a:r>
              <a:rPr dirty="0" sz="1200">
                <a:latin typeface="Times New Roman"/>
                <a:cs typeface="Times New Roman"/>
              </a:rPr>
              <a:t> itu)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6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Ukara</a:t>
            </a:r>
            <a:r>
              <a:rPr dirty="0" sz="1200" b="1" i="1">
                <a:latin typeface="Times New Roman"/>
                <a:cs typeface="Times New Roman"/>
              </a:rPr>
              <a:t> panjaluk </a:t>
            </a:r>
            <a:r>
              <a:rPr dirty="0" sz="1200" spc="-5" b="1" i="1">
                <a:latin typeface="Times New Roman"/>
                <a:cs typeface="Times New Roman"/>
              </a:rPr>
              <a:t>(kalimat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permohonan)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 Tulung jupukna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bukuku ing </a:t>
            </a:r>
            <a:r>
              <a:rPr dirty="0" sz="1200" spc="-5">
                <a:latin typeface="Times New Roman"/>
                <a:cs typeface="Times New Roman"/>
              </a:rPr>
              <a:t>meja</a:t>
            </a:r>
            <a:r>
              <a:rPr dirty="0" sz="1200">
                <a:latin typeface="Times New Roman"/>
                <a:cs typeface="Times New Roman"/>
              </a:rPr>
              <a:t> iku. </a:t>
            </a:r>
            <a:r>
              <a:rPr dirty="0" sz="1200" spc="-5">
                <a:latin typeface="Times New Roman"/>
                <a:cs typeface="Times New Roman"/>
              </a:rPr>
              <a:t>(Tolong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ambilkan</a:t>
            </a:r>
            <a:r>
              <a:rPr dirty="0" sz="1200">
                <a:latin typeface="Times New Roman"/>
                <a:cs typeface="Times New Roman"/>
              </a:rPr>
              <a:t> buku </a:t>
            </a:r>
            <a:r>
              <a:rPr dirty="0" sz="1200" spc="-5">
                <a:latin typeface="Times New Roman"/>
                <a:cs typeface="Times New Roman"/>
              </a:rPr>
              <a:t>saya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meja</a:t>
            </a:r>
            <a:r>
              <a:rPr dirty="0" sz="1200">
                <a:latin typeface="Times New Roman"/>
                <a:cs typeface="Times New Roman"/>
              </a:rPr>
              <a:t> itu)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7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Ukara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pitakon</a:t>
            </a:r>
            <a:r>
              <a:rPr dirty="0" sz="1200" spc="-5" b="1" i="1">
                <a:latin typeface="Times New Roman"/>
                <a:cs typeface="Times New Roman"/>
              </a:rPr>
              <a:t> (kalimat tanya)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Contoh:</a:t>
            </a:r>
            <a:r>
              <a:rPr dirty="0" sz="1200" spc="-5">
                <a:latin typeface="Times New Roman"/>
                <a:cs typeface="Times New Roman"/>
              </a:rPr>
              <a:t> Sapa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lagi </a:t>
            </a:r>
            <a:r>
              <a:rPr dirty="0" sz="1200" spc="-5">
                <a:latin typeface="Times New Roman"/>
                <a:cs typeface="Times New Roman"/>
              </a:rPr>
              <a:t>teka?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(Siapa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-5">
                <a:latin typeface="Times New Roman"/>
                <a:cs typeface="Times New Roman"/>
              </a:rPr>
              <a:t> baru</a:t>
            </a:r>
            <a:r>
              <a:rPr dirty="0" sz="1200">
                <a:latin typeface="Times New Roman"/>
                <a:cs typeface="Times New Roman"/>
              </a:rPr>
              <a:t> datang?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>
                <a:latin typeface="Times New Roman"/>
                <a:cs typeface="Times New Roman"/>
              </a:rPr>
              <a:t> juga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22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cara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Ngrimbag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Jawa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15557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jenis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jenis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ukara,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semoga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bermanfaat</a:t>
            </a:r>
            <a:r>
              <a:rPr dirty="0" sz="1200">
                <a:latin typeface="Times New Roman"/>
                <a:cs typeface="Times New Roman"/>
              </a:rPr>
              <a:t> bagi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membutuhkannya.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Kunjungi </a:t>
            </a:r>
            <a:r>
              <a:rPr dirty="0" sz="1200" spc="-5">
                <a:latin typeface="Times New Roman"/>
                <a:cs typeface="Times New Roman"/>
              </a:rPr>
              <a:t>terus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kawruhbasa.com</a:t>
            </a:r>
            <a:r>
              <a:rPr dirty="0" sz="1200">
                <a:latin typeface="Times New Roman"/>
                <a:cs typeface="Times New Roman"/>
              </a:rPr>
              <a:t> untuk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artikel</a:t>
            </a:r>
            <a:r>
              <a:rPr dirty="0" sz="1200">
                <a:latin typeface="Times New Roman"/>
                <a:cs typeface="Times New Roman"/>
              </a:rPr>
              <a:t> bahasa</a:t>
            </a:r>
            <a:r>
              <a:rPr dirty="0" sz="1200" spc="-5">
                <a:latin typeface="Times New Roman"/>
                <a:cs typeface="Times New Roman"/>
              </a:rPr>
              <a:t> terbaru,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ikuti kami di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Google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2023-02-12T13:44:36Z</dcterms:created>
  <dcterms:modified xsi:type="dcterms:W3CDTF">2023-02-12T13:44:36Z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2023-02-12T00:00:00Z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2023-02-12T00:00:00Z</vt:filetime>
  </property>
</Properties>
</file>