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460" y="551180"/>
            <a:ext cx="5529478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arane-tukang/" TargetMode="External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arane-uwit-godhong-kembang-pentil-woh-wohan-lan-isine/" TargetMode="External"/><Relationship Id="rId3" Type="http://schemas.openxmlformats.org/officeDocument/2006/relationships/hyperlink" Target="https://kawruhbasa.com/arane-kembang/" TargetMode="External"/><Relationship Id="rId4" Type="http://schemas.openxmlformats.org/officeDocument/2006/relationships/hyperlink" Target="https://kawruhbasa.com/" TargetMode="External"/><Relationship Id="rId5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 marR="5080" indent="124460">
              <a:lnSpc>
                <a:spcPts val="2760"/>
              </a:lnSpc>
              <a:spcBef>
                <a:spcPts val="290"/>
              </a:spcBef>
            </a:pPr>
            <a:r>
              <a:rPr dirty="0"/>
              <a:t>80+ </a:t>
            </a:r>
            <a:r>
              <a:rPr dirty="0" spc="-5"/>
              <a:t>Arane Papan </a:t>
            </a:r>
            <a:r>
              <a:rPr dirty="0"/>
              <a:t>Panggonan Kewan, </a:t>
            </a:r>
            <a:r>
              <a:rPr dirty="0" spc="5"/>
              <a:t> </a:t>
            </a:r>
            <a:r>
              <a:rPr dirty="0" spc="-5"/>
              <a:t>Manungsa, </a:t>
            </a:r>
            <a:r>
              <a:rPr dirty="0"/>
              <a:t>Barang </a:t>
            </a:r>
            <a:r>
              <a:rPr dirty="0" spc="-5"/>
              <a:t>dalam</a:t>
            </a:r>
            <a:r>
              <a:rPr dirty="0" spc="5"/>
              <a:t> </a:t>
            </a:r>
            <a:r>
              <a:rPr dirty="0" spc="-5"/>
              <a:t>bahasa</a:t>
            </a:r>
            <a:r>
              <a:rPr dirty="0"/>
              <a:t> </a:t>
            </a:r>
            <a:r>
              <a:rPr dirty="0" spc="-5"/>
              <a:t>Jawa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091" y="1439926"/>
            <a:ext cx="5978525" cy="214439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(bahasa </a:t>
            </a:r>
            <a:r>
              <a:rPr dirty="0" sz="1200" spc="-5">
                <a:latin typeface="Times New Roman"/>
                <a:cs typeface="Times New Roman"/>
              </a:rPr>
              <a:t>Jawa)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hewan,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 maupun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meletakkan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mengenal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khas,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kepis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iwak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menaruh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ikan),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pagupon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 </a:t>
            </a:r>
            <a:r>
              <a:rPr dirty="0" sz="1200" spc="-5">
                <a:latin typeface="Times New Roman"/>
                <a:cs typeface="Times New Roman"/>
              </a:rPr>
              <a:t>dara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dara),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lain-lain.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87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dikenal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stasiun,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terminal,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alun-alun.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sayangnya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</a:t>
            </a:r>
            <a:r>
              <a:rPr dirty="0" sz="1200" spc="-5">
                <a:latin typeface="Times New Roman"/>
                <a:cs typeface="Times New Roman"/>
              </a:rPr>
              <a:t> tempat</a:t>
            </a:r>
            <a:r>
              <a:rPr dirty="0" sz="1200">
                <a:latin typeface="Times New Roman"/>
                <a:cs typeface="Times New Roman"/>
              </a:rPr>
              <a:t> hewan.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740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pelajaran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ditanyakan.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menjawab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pertanyaan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>
                <a:latin typeface="Times New Roman"/>
                <a:cs typeface="Times New Roman"/>
              </a:rPr>
              <a:t> berikut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tulis </a:t>
            </a:r>
            <a:r>
              <a:rPr dirty="0" sz="1200" spc="-5">
                <a:latin typeface="Times New Roman"/>
                <a:cs typeface="Times New Roman"/>
              </a:rPr>
              <a:t>daftarnya.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73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Tukang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(nama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pekerjaan)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dalam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artinya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91" y="3724783"/>
            <a:ext cx="30365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80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arane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papan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(nama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tempat)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091" y="7815833"/>
            <a:ext cx="6167755" cy="1787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arane </a:t>
            </a:r>
            <a:r>
              <a:rPr dirty="0" sz="1200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tempat)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hewan, </a:t>
            </a:r>
            <a:r>
              <a:rPr dirty="0" sz="1200" spc="-5">
                <a:latin typeface="Times New Roman"/>
                <a:cs typeface="Times New Roman"/>
              </a:rPr>
              <a:t>manusia,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469900" marR="193675" indent="-228600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Alun-alun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wujud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plataran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jembar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satengahing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kutha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(lapangan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luas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bertempat</a:t>
            </a:r>
            <a:r>
              <a:rPr dirty="0" sz="1200">
                <a:latin typeface="Times New Roman"/>
                <a:cs typeface="Times New Roman"/>
              </a:rPr>
              <a:t> di tengah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kota)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15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Babadan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palemahan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dibabadi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(tanah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dibersihkan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tumbuhannya)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Balapan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papan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mbalap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>
                <a:latin typeface="Times New Roman"/>
                <a:cs typeface="Times New Roman"/>
              </a:rPr>
              <a:t> untuk </a:t>
            </a:r>
            <a:r>
              <a:rPr dirty="0" sz="1200" spc="-5">
                <a:latin typeface="Times New Roman"/>
                <a:cs typeface="Times New Roman"/>
              </a:rPr>
              <a:t>balapan)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Bale </a:t>
            </a:r>
            <a:r>
              <a:rPr dirty="0" sz="1200" spc="-5" i="1">
                <a:latin typeface="Times New Roman"/>
                <a:cs typeface="Times New Roman"/>
              </a:rPr>
              <a:t>mangu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ngadili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nyalahi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hukum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pengadilan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terdakwa)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Bango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>
                <a:latin typeface="Times New Roman"/>
                <a:cs typeface="Times New Roman"/>
              </a:rPr>
              <a:t> dodolan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ing pasar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(kios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pasar)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Bangsal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panggonan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nganakake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pasamuan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(balai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pertemuan)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Bong</a:t>
            </a:r>
            <a:r>
              <a:rPr dirty="0" sz="1200" spc="-5">
                <a:latin typeface="Times New Roman"/>
                <a:cs typeface="Times New Roman"/>
              </a:rPr>
              <a:t>: kuburane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cina (makam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cina)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" y="4192523"/>
            <a:ext cx="6146800" cy="34570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996" y="560323"/>
            <a:ext cx="5928995" cy="93237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41300" marR="241935" indent="-228600">
              <a:lnSpc>
                <a:spcPts val="1380"/>
              </a:lnSpc>
              <a:spcBef>
                <a:spcPts val="19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Bothekan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>
                <a:latin typeface="Times New Roman"/>
                <a:cs typeface="Times New Roman"/>
              </a:rPr>
              <a:t> bumbu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utawa jamu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menaruh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bumbu </a:t>
            </a:r>
            <a:r>
              <a:rPr dirty="0" sz="1200" spc="-5">
                <a:latin typeface="Times New Roman"/>
                <a:cs typeface="Times New Roman"/>
              </a:rPr>
              <a:t>atau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jamu)</a:t>
            </a:r>
            <a:endParaRPr sz="1200">
              <a:latin typeface="Times New Roman"/>
              <a:cs typeface="Times New Roman"/>
            </a:endParaRPr>
          </a:p>
          <a:p>
            <a:pPr marL="241300" marR="56515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Cakruk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cilik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manggone</a:t>
            </a:r>
            <a:r>
              <a:rPr dirty="0" sz="1200">
                <a:latin typeface="Times New Roman"/>
                <a:cs typeface="Times New Roman"/>
              </a:rPr>
              <a:t> pinggir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kampung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kumpul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rondha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kecil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terletak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pinggir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kampung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ronda)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Clunthang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jangkrik 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menaruh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hewan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jengkerik)</a:t>
            </a:r>
            <a:endParaRPr sz="1200">
              <a:latin typeface="Times New Roman"/>
              <a:cs typeface="Times New Roman"/>
            </a:endParaRPr>
          </a:p>
          <a:p>
            <a:pPr marL="241300" marR="16891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Emper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manggune</a:t>
            </a:r>
            <a:r>
              <a:rPr dirty="0" sz="1200" spc="-5">
                <a:latin typeface="Times New Roman"/>
                <a:cs typeface="Times New Roman"/>
              </a:rPr>
              <a:t> ana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ngarep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terletak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rumah, </a:t>
            </a:r>
            <a:r>
              <a:rPr dirty="0" sz="1200">
                <a:latin typeface="Times New Roman"/>
                <a:cs typeface="Times New Roman"/>
              </a:rPr>
              <a:t>biasa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teras)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Endhong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menaruh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panah)</a:t>
            </a:r>
            <a:endParaRPr sz="12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Epok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(wadah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peralatan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perlengkapan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menginang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meliputi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kelengkapannya,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sirih,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tembakau,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pemakan </a:t>
            </a:r>
            <a:r>
              <a:rPr dirty="0" sz="1200">
                <a:latin typeface="Times New Roman"/>
                <a:cs typeface="Times New Roman"/>
              </a:rPr>
              <a:t>kinang,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>
                <a:latin typeface="Times New Roman"/>
                <a:cs typeface="Times New Roman"/>
              </a:rPr>
              <a:t> pemotong pinang,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ludah)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Esong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 </a:t>
            </a:r>
            <a:r>
              <a:rPr dirty="0" sz="1200">
                <a:latin typeface="Times New Roman"/>
                <a:cs typeface="Times New Roman"/>
              </a:rPr>
              <a:t>omahe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landhak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 </a:t>
            </a:r>
            <a:r>
              <a:rPr dirty="0" sz="1200">
                <a:latin typeface="Times New Roman"/>
                <a:cs typeface="Times New Roman"/>
              </a:rPr>
              <a:t>landak)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Gayor</a:t>
            </a:r>
            <a:r>
              <a:rPr dirty="0" sz="1200" spc="-5">
                <a:latin typeface="Times New Roman"/>
                <a:cs typeface="Times New Roman"/>
              </a:rPr>
              <a:t>: papan</a:t>
            </a:r>
            <a:r>
              <a:rPr dirty="0" sz="1200">
                <a:latin typeface="Times New Roman"/>
                <a:cs typeface="Times New Roman"/>
              </a:rPr>
              <a:t> kanggo nggantung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gong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>
                <a:latin typeface="Times New Roman"/>
                <a:cs typeface="Times New Roman"/>
              </a:rPr>
              <a:t> untuk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menggantung gong)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Gedhogan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kanggo omah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(kandang</a:t>
            </a:r>
            <a:r>
              <a:rPr dirty="0" sz="1200">
                <a:latin typeface="Times New Roman"/>
                <a:cs typeface="Times New Roman"/>
              </a:rPr>
              <a:t> kuda)</a:t>
            </a:r>
            <a:endParaRPr sz="1200">
              <a:latin typeface="Times New Roman"/>
              <a:cs typeface="Times New Roman"/>
            </a:endParaRPr>
          </a:p>
          <a:p>
            <a:pPr marL="241300" marR="31940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Glodhog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tawon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sengaja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manusia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lebah)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Gowok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omahe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manuk glathik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burung </a:t>
            </a:r>
            <a:r>
              <a:rPr dirty="0" sz="1200" spc="-5">
                <a:latin typeface="Times New Roman"/>
                <a:cs typeface="Times New Roman"/>
              </a:rPr>
              <a:t>gelatik)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Gredhu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njaga </a:t>
            </a:r>
            <a:r>
              <a:rPr dirty="0" sz="1200" spc="-5">
                <a:latin typeface="Times New Roman"/>
                <a:cs typeface="Times New Roman"/>
              </a:rPr>
              <a:t>kampung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keamanan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kampung)</a:t>
            </a:r>
            <a:endParaRPr sz="1200">
              <a:latin typeface="Times New Roman"/>
              <a:cs typeface="Times New Roman"/>
            </a:endParaRPr>
          </a:p>
          <a:p>
            <a:pPr marL="241300" marR="41719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Grobog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nyimpen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menyimpan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makanan/lemari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Gubug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tunggu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(saung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menunggu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sawah)</a:t>
            </a:r>
            <a:endParaRPr sz="1200">
              <a:latin typeface="Times New Roman"/>
              <a:cs typeface="Times New Roman"/>
            </a:endParaRPr>
          </a:p>
          <a:p>
            <a:pPr marL="241300" marR="41275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Gudhang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nyimpen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menyimpan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macam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Gupit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mandragiri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gendhong</a:t>
            </a:r>
            <a:r>
              <a:rPr dirty="0" sz="1200" spc="-5">
                <a:latin typeface="Times New Roman"/>
                <a:cs typeface="Times New Roman"/>
              </a:rPr>
              <a:t> kanggo </a:t>
            </a:r>
            <a:r>
              <a:rPr dirty="0" sz="1200">
                <a:latin typeface="Times New Roman"/>
                <a:cs typeface="Times New Roman"/>
              </a:rPr>
              <a:t>turu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(tempat/gedung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tempat </a:t>
            </a:r>
            <a:r>
              <a:rPr dirty="0" sz="1200">
                <a:latin typeface="Times New Roman"/>
                <a:cs typeface="Times New Roman"/>
              </a:rPr>
              <a:t>tidur)</a:t>
            </a:r>
            <a:endParaRPr sz="1200">
              <a:latin typeface="Times New Roman"/>
              <a:cs typeface="Times New Roman"/>
            </a:endParaRPr>
          </a:p>
          <a:p>
            <a:pPr marL="241300" marR="189230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Iyan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ngeler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meletakka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sehabis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dimasak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dingin)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Jedhing</a:t>
            </a:r>
            <a:r>
              <a:rPr dirty="0" sz="1200" spc="-5">
                <a:latin typeface="Times New Roman"/>
                <a:cs typeface="Times New Roman"/>
              </a:rPr>
              <a:t>: papan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adus</a:t>
            </a:r>
            <a:r>
              <a:rPr dirty="0" sz="1200" spc="-5">
                <a:latin typeface="Times New Roman"/>
                <a:cs typeface="Times New Roman"/>
              </a:rPr>
              <a:t> (kamar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mandi)</a:t>
            </a:r>
            <a:endParaRPr sz="1200">
              <a:latin typeface="Times New Roman"/>
              <a:cs typeface="Times New Roman"/>
            </a:endParaRPr>
          </a:p>
          <a:p>
            <a:pPr marL="241300" marR="44132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Jodhang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nggawane</a:t>
            </a:r>
            <a:r>
              <a:rPr dirty="0" sz="1200">
                <a:latin typeface="Times New Roman"/>
                <a:cs typeface="Times New Roman"/>
              </a:rPr>
              <a:t> kudu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dipikul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membawanya </a:t>
            </a:r>
            <a:r>
              <a:rPr dirty="0" sz="1200">
                <a:latin typeface="Times New Roman"/>
                <a:cs typeface="Times New Roman"/>
              </a:rPr>
              <a:t>harus dipikul)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Jun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air)</a:t>
            </a:r>
            <a:endParaRPr sz="1200">
              <a:latin typeface="Times New Roman"/>
              <a:cs typeface="Times New Roman"/>
            </a:endParaRPr>
          </a:p>
          <a:p>
            <a:pPr marL="241300" marR="30416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Kepis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iwak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mancing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wadah</a:t>
            </a:r>
            <a:r>
              <a:rPr dirty="0" sz="1200">
                <a:latin typeface="Times New Roman"/>
                <a:cs typeface="Times New Roman"/>
              </a:rPr>
              <a:t> ikan biasanya</a:t>
            </a:r>
            <a:r>
              <a:rPr dirty="0" sz="1200" spc="-5">
                <a:latin typeface="Times New Roman"/>
                <a:cs typeface="Times New Roman"/>
              </a:rPr>
              <a:t> digunakkan</a:t>
            </a:r>
            <a:r>
              <a:rPr dirty="0" sz="1200">
                <a:latin typeface="Times New Roman"/>
                <a:cs typeface="Times New Roman"/>
              </a:rPr>
              <a:t> oleh orang </a:t>
            </a:r>
            <a:r>
              <a:rPr dirty="0" sz="1200" spc="-5">
                <a:latin typeface="Times New Roman"/>
                <a:cs typeface="Times New Roman"/>
              </a:rPr>
              <a:t>memancing)</a:t>
            </a:r>
            <a:endParaRPr sz="1200">
              <a:latin typeface="Times New Roman"/>
              <a:cs typeface="Times New Roman"/>
            </a:endParaRPr>
          </a:p>
          <a:p>
            <a:pPr marL="241300" marR="113664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Kombong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ngandhangake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pitik,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bebek,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(kandang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ayam,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bebek,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sejenis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unggas</a:t>
            </a:r>
            <a:r>
              <a:rPr dirty="0" sz="1200">
                <a:latin typeface="Times New Roman"/>
                <a:cs typeface="Times New Roman"/>
              </a:rPr>
              <a:t> lainnya)</a:t>
            </a:r>
            <a:endParaRPr sz="1200">
              <a:latin typeface="Times New Roman"/>
              <a:cs typeface="Times New Roman"/>
            </a:endParaRPr>
          </a:p>
          <a:p>
            <a:pPr marL="241300" marR="10922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Koplakan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leren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grobak,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dhokar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kreta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beristirahat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gerobak,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delman, 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kereta</a:t>
            </a:r>
            <a:r>
              <a:rPr dirty="0" sz="1200">
                <a:latin typeface="Times New Roman"/>
                <a:cs typeface="Times New Roman"/>
              </a:rPr>
              <a:t> kuda)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Krangkeng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ngandangake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(kandang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harimau)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Kranji/pranji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ngurung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pitik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mengurung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ayam)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Kuncung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cilik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manggone</a:t>
            </a:r>
            <a:r>
              <a:rPr dirty="0" sz="1200" spc="-5">
                <a:latin typeface="Times New Roman"/>
                <a:cs typeface="Times New Roman"/>
              </a:rPr>
              <a:t> 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ngarepe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pendhapa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kecil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pendapa)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Kurungan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ngurung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mengurung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Leng</a:t>
            </a:r>
            <a:r>
              <a:rPr dirty="0" sz="1200" spc="-5">
                <a:latin typeface="Times New Roman"/>
                <a:cs typeface="Times New Roman"/>
              </a:rPr>
              <a:t>: papan</a:t>
            </a:r>
            <a:r>
              <a:rPr dirty="0" sz="1200">
                <a:latin typeface="Times New Roman"/>
                <a:cs typeface="Times New Roman"/>
              </a:rPr>
              <a:t> omahe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semut </a:t>
            </a:r>
            <a:r>
              <a:rPr dirty="0" sz="1200" spc="-5">
                <a:latin typeface="Times New Roman"/>
                <a:cs typeface="Times New Roman"/>
              </a:rPr>
              <a:t>(rumah semut)</a:t>
            </a:r>
            <a:endParaRPr sz="1200">
              <a:latin typeface="Times New Roman"/>
              <a:cs typeface="Times New Roman"/>
            </a:endParaRPr>
          </a:p>
          <a:p>
            <a:pPr marL="241300" marR="571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Langgar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shalat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ngaji,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umume </a:t>
            </a:r>
            <a:r>
              <a:rPr dirty="0" sz="1200" spc="-5">
                <a:latin typeface="Times New Roman"/>
                <a:cs typeface="Times New Roman"/>
              </a:rPr>
              <a:t>ukuran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luwih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cilik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katimbang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mejid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beribadah,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ukurannya </a:t>
            </a:r>
            <a:r>
              <a:rPr dirty="0" sz="1200">
                <a:latin typeface="Times New Roman"/>
                <a:cs typeface="Times New Roman"/>
              </a:rPr>
              <a:t>lebih kecil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-5">
                <a:latin typeface="Times New Roman"/>
                <a:cs typeface="Times New Roman"/>
              </a:rPr>
              <a:t> dibandingkan</a:t>
            </a:r>
            <a:r>
              <a:rPr dirty="0" sz="1200">
                <a:latin typeface="Times New Roman"/>
                <a:cs typeface="Times New Roman"/>
              </a:rPr>
              <a:t> masjid)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Lumbung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nyimpen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menyimpan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padi)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Padaringan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papan</a:t>
            </a:r>
            <a:r>
              <a:rPr dirty="0" sz="1200">
                <a:latin typeface="Times New Roman"/>
                <a:cs typeface="Times New Roman"/>
              </a:rPr>
              <a:t> kanggo </a:t>
            </a:r>
            <a:r>
              <a:rPr dirty="0" sz="1200" spc="-5">
                <a:latin typeface="Times New Roman"/>
                <a:cs typeface="Times New Roman"/>
              </a:rPr>
              <a:t>nyimpen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 </a:t>
            </a:r>
            <a:r>
              <a:rPr dirty="0" sz="1200">
                <a:latin typeface="Times New Roman"/>
                <a:cs typeface="Times New Roman"/>
              </a:rPr>
              <a:t>(tempat untuk menyimpan </a:t>
            </a:r>
            <a:r>
              <a:rPr dirty="0" sz="1200" spc="-5">
                <a:latin typeface="Times New Roman"/>
                <a:cs typeface="Times New Roman"/>
              </a:rPr>
              <a:t>beras)</a:t>
            </a:r>
            <a:endParaRPr sz="1200">
              <a:latin typeface="Times New Roman"/>
              <a:cs typeface="Times New Roman"/>
            </a:endParaRPr>
          </a:p>
          <a:p>
            <a:pPr marL="241300" marR="19240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Padhepokan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daleme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pendhita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resi/begawan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sepi</a:t>
            </a:r>
            <a:r>
              <a:rPr dirty="0" sz="1200">
                <a:latin typeface="Times New Roman"/>
                <a:cs typeface="Times New Roman"/>
              </a:rPr>
              <a:t> seperti gunung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bukit)</a:t>
            </a:r>
            <a:endParaRPr sz="1200">
              <a:latin typeface="Times New Roman"/>
              <a:cs typeface="Times New Roman"/>
            </a:endParaRPr>
          </a:p>
          <a:p>
            <a:pPr marL="241300" marR="341630" indent="-228600">
              <a:lnSpc>
                <a:spcPts val="138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Paga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nympen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grabah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menyimpan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gerabah, seperti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kwali, kendhil,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lemper,</a:t>
            </a:r>
            <a:r>
              <a:rPr dirty="0" sz="1200">
                <a:latin typeface="Times New Roman"/>
                <a:cs typeface="Times New Roman"/>
              </a:rPr>
              <a:t> dll)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Pagupon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dara)</a:t>
            </a:r>
            <a:endParaRPr sz="1200">
              <a:latin typeface="Times New Roman"/>
              <a:cs typeface="Times New Roman"/>
            </a:endParaRPr>
          </a:p>
          <a:p>
            <a:pPr marL="241300" marR="5715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Patehan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nggawe </a:t>
            </a:r>
            <a:r>
              <a:rPr dirty="0" sz="1200" spc="-5">
                <a:latin typeface="Times New Roman"/>
                <a:cs typeface="Times New Roman"/>
              </a:rPr>
              <a:t>wedang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duwe gawe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minuman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>
                <a:latin typeface="Times New Roman"/>
                <a:cs typeface="Times New Roman"/>
              </a:rPr>
              <a:t>punya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hajat di kampung)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996" y="560323"/>
            <a:ext cx="5903595" cy="8972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ts val="1410"/>
              </a:lnSpc>
              <a:spcBef>
                <a:spcPts val="100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Papon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madhahi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injet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meletakkan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kapur sirih)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Paidon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 kanggo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>
                <a:latin typeface="Times New Roman"/>
                <a:cs typeface="Times New Roman"/>
              </a:rPr>
              <a:t> idu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>
                <a:latin typeface="Times New Roman"/>
                <a:cs typeface="Times New Roman"/>
              </a:rPr>
              <a:t> meludah)</a:t>
            </a:r>
            <a:endParaRPr sz="1200">
              <a:latin typeface="Times New Roman"/>
              <a:cs typeface="Times New Roman"/>
            </a:endParaRPr>
          </a:p>
          <a:p>
            <a:pPr marL="241300" marR="288925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Pakunjaran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ngunjara</a:t>
            </a:r>
            <a:r>
              <a:rPr dirty="0" sz="1200">
                <a:latin typeface="Times New Roman"/>
                <a:cs typeface="Times New Roman"/>
              </a:rPr>
              <a:t> wong 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mungguhing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ukum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>
                <a:latin typeface="Times New Roman"/>
                <a:cs typeface="Times New Roman"/>
              </a:rPr>
              <a:t> 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menghukum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>
                <a:latin typeface="Times New Roman"/>
                <a:cs typeface="Times New Roman"/>
              </a:rPr>
              <a:t> hukum yang </a:t>
            </a:r>
            <a:r>
              <a:rPr dirty="0" sz="1200" spc="-5">
                <a:latin typeface="Times New Roman"/>
                <a:cs typeface="Times New Roman"/>
              </a:rPr>
              <a:t>berlaku)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Panepen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menyepi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bersemedi)</a:t>
            </a:r>
            <a:endParaRPr sz="1200">
              <a:latin typeface="Times New Roman"/>
              <a:cs typeface="Times New Roman"/>
            </a:endParaRPr>
          </a:p>
          <a:p>
            <a:pPr marL="241300" marR="467359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Pasetian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nyingkirake</a:t>
            </a:r>
            <a:r>
              <a:rPr dirty="0" sz="1200">
                <a:latin typeface="Times New Roman"/>
                <a:cs typeface="Times New Roman"/>
              </a:rPr>
              <a:t> 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kaluputan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bersalah)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Payudan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 untuk </a:t>
            </a:r>
            <a:r>
              <a:rPr dirty="0" sz="1200" spc="-5">
                <a:latin typeface="Times New Roman"/>
                <a:cs typeface="Times New Roman"/>
              </a:rPr>
              <a:t>perang)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Pagagan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ditanduri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jenis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gaga)</a:t>
            </a:r>
            <a:endParaRPr sz="1200">
              <a:latin typeface="Times New Roman"/>
              <a:cs typeface="Times New Roman"/>
            </a:endParaRPr>
          </a:p>
          <a:p>
            <a:pPr marL="241300" marR="117475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Paestren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manggone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cedhak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ditanduri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jejanganan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ditanami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sayur-sayuran)</a:t>
            </a:r>
            <a:endParaRPr sz="1200">
              <a:latin typeface="Times New Roman"/>
              <a:cs typeface="Times New Roman"/>
            </a:endParaRPr>
          </a:p>
          <a:p>
            <a:pPr marL="241300" marR="291465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Pegajih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tegal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utawa</a:t>
            </a:r>
            <a:r>
              <a:rPr dirty="0" sz="1200">
                <a:latin typeface="Times New Roman"/>
                <a:cs typeface="Times New Roman"/>
              </a:rPr>
              <a:t> sawah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kedadeyan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waleding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(ladang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sawah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mengumpulnya </a:t>
            </a:r>
            <a:r>
              <a:rPr dirty="0" sz="1200" spc="-5">
                <a:latin typeface="Times New Roman"/>
                <a:cs typeface="Times New Roman"/>
              </a:rPr>
              <a:t>tanah</a:t>
            </a:r>
            <a:r>
              <a:rPr dirty="0" sz="1200">
                <a:latin typeface="Times New Roman"/>
                <a:cs typeface="Times New Roman"/>
              </a:rPr>
              <a:t> dikali </a:t>
            </a:r>
            <a:r>
              <a:rPr dirty="0" sz="1200" spc="-5">
                <a:latin typeface="Times New Roman"/>
                <a:cs typeface="Times New Roman"/>
              </a:rPr>
              <a:t>akibat</a:t>
            </a:r>
            <a:r>
              <a:rPr dirty="0" sz="1200">
                <a:latin typeface="Times New Roman"/>
                <a:cs typeface="Times New Roman"/>
              </a:rPr>
              <a:t> erosi)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Pakebonan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palemahan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jembar </a:t>
            </a:r>
            <a:r>
              <a:rPr dirty="0" sz="1200" spc="-5">
                <a:latin typeface="Times New Roman"/>
                <a:cs typeface="Times New Roman"/>
              </a:rPr>
              <a:t>ditanduri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wit-witan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(tanah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lapang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ditanami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pepohonan)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Palataran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rata</a:t>
            </a:r>
            <a:r>
              <a:rPr dirty="0" sz="1200">
                <a:latin typeface="Times New Roman"/>
                <a:cs typeface="Times New Roman"/>
              </a:rPr>
              <a:t> 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 ngarep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omah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lapang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depan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rumah)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Pamulangan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mendidik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siswa)</a:t>
            </a:r>
            <a:endParaRPr sz="1200">
              <a:latin typeface="Times New Roman"/>
              <a:cs typeface="Times New Roman"/>
            </a:endParaRPr>
          </a:p>
          <a:p>
            <a:pPr marL="241300" marR="55372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Pacrabakan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panggone pandhita </a:t>
            </a:r>
            <a:r>
              <a:rPr dirty="0" sz="1200" spc="-5">
                <a:latin typeface="Times New Roman"/>
                <a:cs typeface="Times New Roman"/>
              </a:rPr>
              <a:t>mulang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mendidik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siswa-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siswanya)</a:t>
            </a:r>
            <a:endParaRPr sz="1200">
              <a:latin typeface="Times New Roman"/>
              <a:cs typeface="Times New Roman"/>
            </a:endParaRPr>
          </a:p>
          <a:p>
            <a:pPr marL="241300" marR="8255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Pandhapa/pendhapa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manggone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ngarep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nemoni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 yang</a:t>
            </a:r>
            <a:r>
              <a:rPr dirty="0" sz="1200">
                <a:latin typeface="Times New Roman"/>
                <a:cs typeface="Times New Roman"/>
              </a:rPr>
              <a:t> biasa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digunakan untuk </a:t>
            </a:r>
            <a:r>
              <a:rPr dirty="0" sz="1200" spc="-5">
                <a:latin typeface="Times New Roman"/>
                <a:cs typeface="Times New Roman"/>
              </a:rPr>
              <a:t>menerima </a:t>
            </a:r>
            <a:r>
              <a:rPr dirty="0" sz="1200">
                <a:latin typeface="Times New Roman"/>
                <a:cs typeface="Times New Roman"/>
              </a:rPr>
              <a:t>tamu)</a:t>
            </a:r>
            <a:endParaRPr sz="1200">
              <a:latin typeface="Times New Roman"/>
              <a:cs typeface="Times New Roman"/>
            </a:endParaRPr>
          </a:p>
          <a:p>
            <a:pPr marL="241300" marR="3810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Pasanggrahan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tetirah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manggone</a:t>
            </a:r>
            <a:r>
              <a:rPr dirty="0" sz="1200" spc="-5">
                <a:latin typeface="Times New Roman"/>
                <a:cs typeface="Times New Roman"/>
              </a:rPr>
              <a:t> ana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lereng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gunung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menyepi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lereng</a:t>
            </a:r>
            <a:r>
              <a:rPr dirty="0" sz="1200">
                <a:latin typeface="Times New Roman"/>
                <a:cs typeface="Times New Roman"/>
              </a:rPr>
              <a:t> gunung)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Pawon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>
                <a:latin typeface="Times New Roman"/>
                <a:cs typeface="Times New Roman"/>
              </a:rPr>
              <a:t> olah-olah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>
                <a:latin typeface="Times New Roman"/>
                <a:cs typeface="Times New Roman"/>
              </a:rPr>
              <a:t> untuk </a:t>
            </a:r>
            <a:r>
              <a:rPr dirty="0" sz="1200" spc="-5">
                <a:latin typeface="Times New Roman"/>
                <a:cs typeface="Times New Roman"/>
              </a:rPr>
              <a:t>memasak)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Pantisari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setengah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petamanan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(rumah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setengah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taman)</a:t>
            </a:r>
            <a:endParaRPr sz="1200">
              <a:latin typeface="Times New Roman"/>
              <a:cs typeface="Times New Roman"/>
            </a:endParaRPr>
          </a:p>
          <a:p>
            <a:pPr marL="241300" marR="205740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Pasar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tinemune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adol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bertemunya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penjual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melakukan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transaksi</a:t>
            </a:r>
            <a:r>
              <a:rPr dirty="0" sz="1200">
                <a:latin typeface="Times New Roman"/>
                <a:cs typeface="Times New Roman"/>
              </a:rPr>
              <a:t> jual beli)</a:t>
            </a:r>
            <a:endParaRPr sz="1200">
              <a:latin typeface="Times New Roman"/>
              <a:cs typeface="Times New Roman"/>
            </a:endParaRPr>
          </a:p>
          <a:p>
            <a:pPr marL="241300" marR="565785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Pesantren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santri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ngudi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santri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menuntut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ilmu </a:t>
            </a:r>
            <a:r>
              <a:rPr dirty="0" sz="1200" spc="-5">
                <a:latin typeface="Times New Roman"/>
                <a:cs typeface="Times New Roman"/>
              </a:rPr>
              <a:t>agama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islam)</a:t>
            </a:r>
            <a:endParaRPr sz="1200">
              <a:latin typeface="Times New Roman"/>
              <a:cs typeface="Times New Roman"/>
            </a:endParaRPr>
          </a:p>
          <a:p>
            <a:pPr marL="241300" marR="21717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Pesisir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sing manggone</a:t>
            </a:r>
            <a:r>
              <a:rPr dirty="0" sz="1200" spc="-5">
                <a:latin typeface="Times New Roman"/>
                <a:cs typeface="Times New Roman"/>
              </a:rPr>
              <a:t> ana </a:t>
            </a:r>
            <a:r>
              <a:rPr dirty="0" sz="1200">
                <a:latin typeface="Times New Roman"/>
                <a:cs typeface="Times New Roman"/>
              </a:rPr>
              <a:t>ing pinggir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(sebuah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pinggir laut biasa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-5">
                <a:latin typeface="Times New Roman"/>
                <a:cs typeface="Times New Roman"/>
              </a:rPr>
              <a:t> pantai)</a:t>
            </a:r>
            <a:endParaRPr sz="1200">
              <a:latin typeface="Times New Roman"/>
              <a:cs typeface="Times New Roman"/>
            </a:endParaRPr>
          </a:p>
          <a:p>
            <a:pPr marL="241300" marR="267335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Pinihan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nandur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winih, umume winih </a:t>
            </a:r>
            <a:r>
              <a:rPr dirty="0" sz="1200" spc="-5">
                <a:latin typeface="Times New Roman"/>
                <a:cs typeface="Times New Roman"/>
              </a:rPr>
              <a:t>pari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menanam</a:t>
            </a:r>
            <a:r>
              <a:rPr dirty="0" sz="1200">
                <a:latin typeface="Times New Roman"/>
                <a:cs typeface="Times New Roman"/>
              </a:rPr>
              <a:t> benih,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padi)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Plangkan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tumbak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mewadahi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tombak)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Pendhok</a:t>
            </a:r>
            <a:r>
              <a:rPr dirty="0" sz="1200" spc="-5">
                <a:latin typeface="Times New Roman"/>
                <a:cs typeface="Times New Roman"/>
              </a:rPr>
              <a:t>, warangka: </a:t>
            </a:r>
            <a:r>
              <a:rPr dirty="0" sz="1200">
                <a:latin typeface="Times New Roman"/>
                <a:cs typeface="Times New Roman"/>
              </a:rPr>
              <a:t>wadhah</a:t>
            </a:r>
            <a:r>
              <a:rPr dirty="0" sz="1200" spc="-5">
                <a:latin typeface="Times New Roman"/>
                <a:cs typeface="Times New Roman"/>
              </a:rPr>
              <a:t> keris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Seton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trasi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Setasiun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pelemerane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istirahat/berhenti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kereta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api)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Sentren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pinggire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(sawah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terletak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tepi </a:t>
            </a:r>
            <a:r>
              <a:rPr dirty="0" sz="1200" spc="-5">
                <a:latin typeface="Times New Roman"/>
                <a:cs typeface="Times New Roman"/>
              </a:rPr>
              <a:t>sungai)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Susuh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manuk</a:t>
            </a:r>
            <a:r>
              <a:rPr dirty="0" sz="1200" spc="-5">
                <a:latin typeface="Times New Roman"/>
                <a:cs typeface="Times New Roman"/>
              </a:rPr>
              <a:t> (sarang burung)</a:t>
            </a:r>
            <a:endParaRPr sz="12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1380"/>
              </a:lnSpc>
              <a:spcBef>
                <a:spcPts val="70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Tobong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ngobong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gendheng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utawa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membakar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genting</a:t>
            </a:r>
            <a:r>
              <a:rPr dirty="0" sz="1200">
                <a:latin typeface="Times New Roman"/>
                <a:cs typeface="Times New Roman"/>
              </a:rPr>
              <a:t> atau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bata)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merah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Tala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omah tawon (rumah lebah)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Talun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">
                <a:latin typeface="Times New Roman"/>
                <a:cs typeface="Times New Roman"/>
              </a:rPr>
              <a:t> tegal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pagunungan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(ladang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pegunungan)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Tambak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panggonan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ngingu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iwak,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memelihara </a:t>
            </a:r>
            <a:r>
              <a:rPr dirty="0" sz="1200">
                <a:latin typeface="Times New Roman"/>
                <a:cs typeface="Times New Roman"/>
              </a:rPr>
              <a:t>ikan)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Tegal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palemahan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ditanduri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palawija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(tanah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ditanami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palawija)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Tulang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luwengan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cilik</a:t>
            </a:r>
            <a:r>
              <a:rPr dirty="0" sz="1200">
                <a:latin typeface="Times New Roman"/>
                <a:cs typeface="Times New Roman"/>
              </a:rPr>
              <a:t> 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jangkrik</a:t>
            </a:r>
            <a:r>
              <a:rPr dirty="0" sz="1200">
                <a:latin typeface="Times New Roman"/>
                <a:cs typeface="Times New Roman"/>
              </a:rPr>
              <a:t> (tempat 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mengadu</a:t>
            </a:r>
            <a:r>
              <a:rPr dirty="0" sz="1200">
                <a:latin typeface="Times New Roman"/>
                <a:cs typeface="Times New Roman"/>
              </a:rPr>
              <a:t> jengkerik)</a:t>
            </a:r>
            <a:endParaRPr sz="1200">
              <a:latin typeface="Times New Roman"/>
              <a:cs typeface="Times New Roman"/>
            </a:endParaRPr>
          </a:p>
          <a:p>
            <a:pPr marL="241300" marR="120014" indent="-228600">
              <a:lnSpc>
                <a:spcPts val="1380"/>
              </a:lnSpc>
              <a:spcBef>
                <a:spcPts val="65"/>
              </a:spcBef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Petarangan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ngendhog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pitik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bertelur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ayam,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bebek,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sejenisnya)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15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Pragen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bumbu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meletakkan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bumbu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dapur)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Rong</a:t>
            </a:r>
            <a:r>
              <a:rPr dirty="0" sz="1200" spc="-5">
                <a:latin typeface="Times New Roman"/>
                <a:cs typeface="Times New Roman"/>
              </a:rPr>
              <a:t>: papan</a:t>
            </a:r>
            <a:r>
              <a:rPr dirty="0" sz="1200">
                <a:latin typeface="Times New Roman"/>
                <a:cs typeface="Times New Roman"/>
              </a:rPr>
              <a:t> omahe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ula utawa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yuyu (rumah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-5">
                <a:latin typeface="Times New Roman"/>
                <a:cs typeface="Times New Roman"/>
              </a:rPr>
              <a:t> kepiting)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Slepan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wadhah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rokok/mbako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rokok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tembakau)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41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Sudhung</a:t>
            </a:r>
            <a:r>
              <a:rPr dirty="0" sz="1200" spc="-5">
                <a:latin typeface="Times New Roman"/>
                <a:cs typeface="Times New Roman"/>
              </a:rPr>
              <a:t>: papan</a:t>
            </a:r>
            <a:r>
              <a:rPr dirty="0" sz="1200">
                <a:latin typeface="Times New Roman"/>
                <a:cs typeface="Times New Roman"/>
              </a:rPr>
              <a:t> omahe celeng</a:t>
            </a:r>
            <a:r>
              <a:rPr dirty="0" sz="1200" spc="-5">
                <a:latin typeface="Times New Roman"/>
                <a:cs typeface="Times New Roman"/>
              </a:rPr>
              <a:t> (rumah</a:t>
            </a:r>
            <a:r>
              <a:rPr dirty="0" sz="1200">
                <a:latin typeface="Times New Roman"/>
                <a:cs typeface="Times New Roman"/>
              </a:rPr>
              <a:t> babi </a:t>
            </a:r>
            <a:r>
              <a:rPr dirty="0" sz="1200" spc="-5">
                <a:latin typeface="Times New Roman"/>
                <a:cs typeface="Times New Roman"/>
              </a:rPr>
              <a:t>hutan)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91" y="560323"/>
            <a:ext cx="6170295" cy="50419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159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Arane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Uwit,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Godhong,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Kembang,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Pentil,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wohan,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lan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Isine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dalam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 </a:t>
            </a:r>
            <a:r>
              <a:rPr dirty="0" sz="12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Mapane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ana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ing</a:t>
            </a:r>
            <a:endParaRPr sz="1800">
              <a:latin typeface="Times New Roman"/>
              <a:cs typeface="Times New Roman"/>
            </a:endParaRPr>
          </a:p>
          <a:p>
            <a:pPr marL="12700" marR="12700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Mapane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ana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tempatnya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".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istilah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terhadap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dibiasanya diletakkan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sz="1200">
                <a:latin typeface="Times New Roman"/>
                <a:cs typeface="Times New Roman"/>
              </a:rPr>
              <a:t>tempat </a:t>
            </a:r>
            <a:r>
              <a:rPr dirty="0" sz="1200" spc="-5">
                <a:latin typeface="Times New Roman"/>
                <a:cs typeface="Times New Roman"/>
              </a:rPr>
              <a:t>tertentu.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Contohnya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Ali-ali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driji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Binggel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sikil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Cripu/trumpah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sikil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Cundhuk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mentul</a:t>
            </a:r>
            <a:r>
              <a:rPr dirty="0" sz="1200" spc="-5">
                <a:latin typeface="Times New Roman"/>
                <a:cs typeface="Times New Roman"/>
              </a:rPr>
              <a:t>: mapane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gelung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Gelang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lengen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Gelungan</a:t>
            </a:r>
            <a:r>
              <a:rPr dirty="0" sz="1200" spc="-5">
                <a:latin typeface="Times New Roman"/>
                <a:cs typeface="Times New Roman"/>
              </a:rPr>
              <a:t>: mapane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sirah</a:t>
            </a:r>
            <a:r>
              <a:rPr dirty="0" sz="1200">
                <a:latin typeface="Times New Roman"/>
                <a:cs typeface="Times New Roman"/>
              </a:rPr>
              <a:t> mburi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Jamang</a:t>
            </a:r>
            <a:r>
              <a:rPr dirty="0" sz="1200" spc="-5">
                <a:latin typeface="Times New Roman"/>
                <a:cs typeface="Times New Roman"/>
              </a:rPr>
              <a:t>: mapane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sirah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Jubah</a:t>
            </a:r>
            <a:r>
              <a:rPr dirty="0" sz="1200" spc="-5">
                <a:latin typeface="Times New Roman"/>
                <a:cs typeface="Times New Roman"/>
              </a:rPr>
              <a:t>: sandhangane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wiku,</a:t>
            </a:r>
            <a:r>
              <a:rPr dirty="0" sz="1200" spc="-5">
                <a:latin typeface="Times New Roman"/>
                <a:cs typeface="Times New Roman"/>
              </a:rPr>
              <a:t> kyai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Kalung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gulu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Kelat</a:t>
            </a:r>
            <a:r>
              <a:rPr dirty="0" sz="1200" i="1">
                <a:latin typeface="Times New Roman"/>
                <a:cs typeface="Times New Roman"/>
              </a:rPr>
              <a:t> bau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mapane ana </a:t>
            </a:r>
            <a:r>
              <a:rPr dirty="0" sz="1200">
                <a:latin typeface="Times New Roman"/>
                <a:cs typeface="Times New Roman"/>
              </a:rPr>
              <a:t>ing </a:t>
            </a:r>
            <a:r>
              <a:rPr dirty="0" sz="1200" spc="-5">
                <a:latin typeface="Times New Roman"/>
                <a:cs typeface="Times New Roman"/>
              </a:rPr>
              <a:t>lengen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kemejan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i="1">
                <a:latin typeface="Times New Roman"/>
                <a:cs typeface="Times New Roman"/>
              </a:rPr>
              <a:t>Liontin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kalung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Makutha</a:t>
            </a:r>
            <a:r>
              <a:rPr dirty="0" sz="1200" spc="-5">
                <a:latin typeface="Times New Roman"/>
                <a:cs typeface="Times New Roman"/>
              </a:rPr>
              <a:t>: mapane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sirah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38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Peniti</a:t>
            </a:r>
            <a:r>
              <a:rPr dirty="0" sz="1200" spc="-5">
                <a:latin typeface="Times New Roman"/>
                <a:cs typeface="Times New Roman"/>
              </a:rPr>
              <a:t>: mapane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kebayak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ts val="1410"/>
              </a:lnSpc>
              <a:buFont typeface="Times New Roman"/>
              <a:buAutoNum type="arabicPeriod"/>
              <a:tabLst>
                <a:tab pos="470534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Rimong</a:t>
            </a:r>
            <a:r>
              <a:rPr dirty="0" sz="1200" spc="-5">
                <a:latin typeface="Times New Roman"/>
                <a:cs typeface="Times New Roman"/>
              </a:rPr>
              <a:t>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mapane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pundhak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52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Arane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Kembang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Jawa,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Manfaat,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penggunaannya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di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jaman modern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36195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Demikian yang </a:t>
            </a:r>
            <a:r>
              <a:rPr dirty="0" sz="1200">
                <a:latin typeface="Times New Roman"/>
                <a:cs typeface="Times New Roman"/>
              </a:rPr>
              <a:t>dapat kami </a:t>
            </a:r>
            <a:r>
              <a:rPr dirty="0" sz="1200" spc="-5">
                <a:latin typeface="Times New Roman"/>
                <a:cs typeface="Times New Roman"/>
              </a:rPr>
              <a:t>sampaikan mengenai contoh arane papan, </a:t>
            </a:r>
            <a:r>
              <a:rPr dirty="0" sz="1200">
                <a:latin typeface="Times New Roman"/>
                <a:cs typeface="Times New Roman"/>
              </a:rPr>
              <a:t>semoga </a:t>
            </a:r>
            <a:r>
              <a:rPr dirty="0" sz="1200" spc="-5">
                <a:latin typeface="Times New Roman"/>
                <a:cs typeface="Times New Roman"/>
              </a:rPr>
              <a:t>dapat </a:t>
            </a:r>
            <a:r>
              <a:rPr dirty="0" sz="1200">
                <a:latin typeface="Times New Roman"/>
                <a:cs typeface="Times New Roman"/>
              </a:rPr>
              <a:t>menuai </a:t>
            </a:r>
            <a:r>
              <a:rPr dirty="0" sz="1200" spc="-5">
                <a:latin typeface="Times New Roman"/>
                <a:cs typeface="Times New Roman"/>
              </a:rPr>
              <a:t>manfaat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5">
                <a:latin typeface="Times New Roman"/>
                <a:cs typeface="Times New Roman"/>
              </a:rPr>
              <a:t>yang membutuhkannya. Selalu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Kawruh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Basa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mendapatkan </a:t>
            </a:r>
            <a:r>
              <a:rPr dirty="0" sz="1200">
                <a:latin typeface="Times New Roman"/>
                <a:cs typeface="Times New Roman"/>
              </a:rPr>
              <a:t>update </a:t>
            </a:r>
            <a:r>
              <a:rPr dirty="0" sz="1200" spc="-5">
                <a:latin typeface="Times New Roman"/>
                <a:cs typeface="Times New Roman"/>
              </a:rPr>
              <a:t>terbari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seputar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Google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drummob</dc:creator>
  <dc:title>Gajah2.fm</dc:title>
  <dcterms:created xsi:type="dcterms:W3CDTF">2023-02-06T06:09:44Z</dcterms:created>
  <dcterms:modified xsi:type="dcterms:W3CDTF">2023-02-06T06:09:44Z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2023-02-06T00:00:00Z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2023-02-06T00:00:00Z</vt:filetime>
  </property>
</Properties>
</file>