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8580" y="879094"/>
            <a:ext cx="5685688" cy="833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arane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sebutan-cacat-anggota-tubuh/" TargetMode="External"/><Relationship Id="rId3" Type="http://schemas.openxmlformats.org/officeDocument/2006/relationships/hyperlink" Target="https://kawruhbasa.com/tag/arane/" TargetMode="External"/><Relationship Id="rId4" Type="http://schemas.openxmlformats.org/officeDocument/2006/relationships/hyperlink" Target="https://kawruhbasa.com/" TargetMode="External"/><Relationship Id="rId5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64490" marR="5080" indent="-352425">
              <a:lnSpc>
                <a:spcPts val="3240"/>
              </a:lnSpc>
              <a:spcBef>
                <a:spcPts val="85"/>
              </a:spcBef>
            </a:pPr>
            <a:r>
              <a:rPr dirty="0"/>
              <a:t>52</a:t>
            </a:r>
            <a:r>
              <a:rPr dirty="0" spc="-15"/>
              <a:t> </a:t>
            </a:r>
            <a:r>
              <a:rPr dirty="0"/>
              <a:t>Arane</a:t>
            </a:r>
            <a:r>
              <a:rPr dirty="0" spc="-5"/>
              <a:t> </a:t>
            </a:r>
            <a:r>
              <a:rPr dirty="0"/>
              <a:t>Kembang</a:t>
            </a:r>
            <a:r>
              <a:rPr dirty="0" spc="-20"/>
              <a:t> </a:t>
            </a:r>
            <a:r>
              <a:rPr dirty="0"/>
              <a:t>bahasa</a:t>
            </a:r>
            <a:r>
              <a:rPr dirty="0" spc="-5"/>
              <a:t> Jawa, Manfaat, </a:t>
            </a:r>
            <a:r>
              <a:rPr dirty="0" spc="-635"/>
              <a:t> </a:t>
            </a:r>
            <a:r>
              <a:rPr dirty="0"/>
              <a:t>dan</a:t>
            </a:r>
            <a:r>
              <a:rPr dirty="0" spc="-20"/>
              <a:t> </a:t>
            </a:r>
            <a:r>
              <a:rPr dirty="0"/>
              <a:t>penggunaannya</a:t>
            </a:r>
            <a:r>
              <a:rPr dirty="0" spc="-30"/>
              <a:t> </a:t>
            </a:r>
            <a:r>
              <a:rPr dirty="0"/>
              <a:t>di</a:t>
            </a:r>
            <a:r>
              <a:rPr dirty="0" spc="-10"/>
              <a:t> </a:t>
            </a:r>
            <a:r>
              <a:rPr dirty="0"/>
              <a:t>jaman</a:t>
            </a:r>
            <a:r>
              <a:rPr dirty="0" spc="-10"/>
              <a:t> </a:t>
            </a:r>
            <a:r>
              <a:rPr dirty="0"/>
              <a:t>modern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87981"/>
            <a:ext cx="5737225" cy="14382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683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Arane kembang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 sebutan </a:t>
            </a:r>
            <a:r>
              <a:rPr dirty="0" sz="1200" spc="-5">
                <a:latin typeface="Times New Roman"/>
                <a:cs typeface="Times New Roman"/>
              </a:rPr>
              <a:t>bunga,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 bunga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tertentu.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Jawa</a:t>
            </a:r>
            <a:r>
              <a:rPr dirty="0" sz="1200" spc="-5">
                <a:latin typeface="Times New Roman"/>
                <a:cs typeface="Times New Roman"/>
              </a:rPr>
              <a:t> setiap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bunga 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misalnya bunga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aren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dangu</a:t>
            </a:r>
            <a:r>
              <a:rPr dirty="0" sz="1200" spc="-5">
                <a:latin typeface="Times New Roman"/>
                <a:cs typeface="Times New Roman"/>
              </a:rPr>
              <a:t>",</a:t>
            </a:r>
            <a:r>
              <a:rPr dirty="0" sz="1200">
                <a:latin typeface="Times New Roman"/>
                <a:cs typeface="Times New Roman"/>
              </a:rPr>
              <a:t> bunga </a:t>
            </a:r>
            <a:r>
              <a:rPr dirty="0" sz="1200" spc="-5">
                <a:latin typeface="Times New Roman"/>
                <a:cs typeface="Times New Roman"/>
              </a:rPr>
              <a:t>jagung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sinuwun,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bunga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jengkol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kecuwis,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lain-lain.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bunga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saja namanya </a:t>
            </a:r>
            <a:r>
              <a:rPr dirty="0" sz="1200" spc="-5">
                <a:latin typeface="Times New Roman"/>
                <a:cs typeface="Times New Roman"/>
              </a:rPr>
              <a:t>bunga.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Entah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mana</a:t>
            </a:r>
            <a:r>
              <a:rPr dirty="0" sz="1200">
                <a:latin typeface="Times New Roman"/>
                <a:cs typeface="Times New Roman"/>
              </a:rPr>
              <a:t> orang Jawa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tahu </a:t>
            </a:r>
            <a:r>
              <a:rPr dirty="0" sz="1200" spc="-5">
                <a:latin typeface="Times New Roman"/>
                <a:cs typeface="Times New Roman"/>
              </a:rPr>
              <a:t>bahwa</a:t>
            </a:r>
            <a:r>
              <a:rPr dirty="0" sz="1200">
                <a:latin typeface="Times New Roman"/>
                <a:cs typeface="Times New Roman"/>
              </a:rPr>
              <a:t> bunga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sebuah pohon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tertentu.</a:t>
            </a:r>
            <a:r>
              <a:rPr dirty="0" sz="1200">
                <a:latin typeface="Times New Roman"/>
                <a:cs typeface="Times New Roman"/>
              </a:rPr>
              <a:t> Admin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sejak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</a:t>
            </a:r>
            <a:r>
              <a:rPr dirty="0" sz="1200">
                <a:latin typeface="Times New Roman"/>
                <a:cs typeface="Times New Roman"/>
              </a:rPr>
              <a:t> juga hanya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mengikuti saja</a:t>
            </a:r>
            <a:r>
              <a:rPr dirty="0" sz="1200" spc="-5">
                <a:latin typeface="Times New Roman"/>
                <a:cs typeface="Times New Roman"/>
              </a:rPr>
              <a:t> bahwa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 bunga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 </a:t>
            </a:r>
            <a:r>
              <a:rPr dirty="0" sz="1200" spc="-5">
                <a:latin typeface="Times New Roman"/>
                <a:cs typeface="Times New Roman"/>
              </a:rPr>
              <a:t>aren</a:t>
            </a:r>
            <a:r>
              <a:rPr dirty="0" sz="1200">
                <a:latin typeface="Times New Roman"/>
                <a:cs typeface="Times New Roman"/>
              </a:rPr>
              <a:t> 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dangu,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juga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bunga-bunga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lainnya.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3467227"/>
            <a:ext cx="51619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Manfaat </a:t>
            </a:r>
            <a:r>
              <a:rPr dirty="0" sz="1800" spc="-5" b="1">
                <a:latin typeface="Times New Roman"/>
                <a:cs typeface="Times New Roman"/>
              </a:rPr>
              <a:t>mengetahui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Kembang</a:t>
            </a:r>
            <a:r>
              <a:rPr dirty="0" sz="1800" b="1">
                <a:latin typeface="Times New Roman"/>
                <a:cs typeface="Times New Roman"/>
              </a:rPr>
              <a:t> (nama </a:t>
            </a:r>
            <a:r>
              <a:rPr dirty="0" sz="1800" spc="-5" b="1">
                <a:latin typeface="Times New Roman"/>
                <a:cs typeface="Times New Roman"/>
              </a:rPr>
              <a:t>bunga)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7327772"/>
            <a:ext cx="5661660" cy="212534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Nenek</a:t>
            </a:r>
            <a:r>
              <a:rPr dirty="0" sz="1200">
                <a:latin typeface="Times New Roman"/>
                <a:cs typeface="Times New Roman"/>
              </a:rPr>
              <a:t> moyang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spesifik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menyebutkan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sesuatu.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Bukan</a:t>
            </a:r>
            <a:r>
              <a:rPr dirty="0" sz="1200">
                <a:latin typeface="Times New Roman"/>
                <a:cs typeface="Times New Roman"/>
              </a:rPr>
              <a:t> tanpa</a:t>
            </a:r>
            <a:r>
              <a:rPr dirty="0" sz="1200" spc="-5">
                <a:latin typeface="Times New Roman"/>
                <a:cs typeface="Times New Roman"/>
              </a:rPr>
              <a:t> tujuan,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mereka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>
                <a:latin typeface="Times New Roman"/>
                <a:cs typeface="Times New Roman"/>
              </a:rPr>
              <a:t> sebutkan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sejelas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mungkin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menimbulkan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macam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persepsi.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terbukti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bunga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kepada setiap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hanya </a:t>
            </a:r>
            <a:r>
              <a:rPr dirty="0" sz="1200">
                <a:latin typeface="Times New Roman"/>
                <a:cs typeface="Times New Roman"/>
              </a:rPr>
              <a:t>kembang,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buahnya pun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sendiri-sendiri. </a:t>
            </a:r>
            <a:r>
              <a:rPr dirty="0" sz="1200">
                <a:latin typeface="Times New Roman"/>
                <a:cs typeface="Times New Roman"/>
              </a:rPr>
              <a:t>Unik bukan?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93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Manfaat</a:t>
            </a:r>
            <a:r>
              <a:rPr dirty="0" sz="1200">
                <a:latin typeface="Times New Roman"/>
                <a:cs typeface="Times New Roman"/>
              </a:rPr>
              <a:t> mengetahui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 </a:t>
            </a:r>
            <a:r>
              <a:rPr dirty="0" sz="1200" spc="-5">
                <a:latin typeface="Times New Roman"/>
                <a:cs typeface="Times New Roman"/>
              </a:rPr>
              <a:t>kembang/bunga</a:t>
            </a:r>
            <a:r>
              <a:rPr dirty="0" sz="1200">
                <a:latin typeface="Times New Roman"/>
                <a:cs typeface="Times New Roman"/>
              </a:rPr>
              <a:t> salah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 </a:t>
            </a:r>
            <a:r>
              <a:rPr dirty="0" sz="1200" spc="-5">
                <a:latin typeface="Times New Roman"/>
                <a:cs typeface="Times New Roman"/>
              </a:rPr>
              <a:t>dapat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menyebutnya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cepat,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jelas,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spesifik.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misalnya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berhubungan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bunga: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"Budi sedang memetik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bunga</a:t>
            </a:r>
            <a:r>
              <a:rPr dirty="0" sz="1100">
                <a:latin typeface="Calibri"/>
                <a:cs typeface="Calibri"/>
              </a:rPr>
              <a:t> pohon</a:t>
            </a:r>
            <a:r>
              <a:rPr dirty="0" sz="1100" spc="-5">
                <a:latin typeface="Calibri"/>
                <a:cs typeface="Calibri"/>
              </a:rPr>
              <a:t> jati".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"Dedi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sedang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mengambil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bunga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kelapa".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3934967"/>
            <a:ext cx="5731509" cy="32236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90870" cy="600646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Kedua contoh </a:t>
            </a:r>
            <a:r>
              <a:rPr dirty="0" sz="1200">
                <a:latin typeface="Times New Roman"/>
                <a:cs typeface="Times New Roman"/>
              </a:rPr>
              <a:t>bahasa Indonesia di </a:t>
            </a:r>
            <a:r>
              <a:rPr dirty="0" sz="1200" spc="-5">
                <a:latin typeface="Times New Roman"/>
                <a:cs typeface="Times New Roman"/>
              </a:rPr>
              <a:t>atas keduanya menggunakan </a:t>
            </a:r>
            <a:r>
              <a:rPr dirty="0" sz="1200">
                <a:latin typeface="Times New Roman"/>
                <a:cs typeface="Times New Roman"/>
              </a:rPr>
              <a:t>kata bunga </a:t>
            </a:r>
            <a:r>
              <a:rPr dirty="0" sz="1200" spc="-5">
                <a:latin typeface="Times New Roman"/>
                <a:cs typeface="Times New Roman"/>
              </a:rPr>
              <a:t>dan nama </a:t>
            </a:r>
            <a:r>
              <a:rPr dirty="0" sz="1200">
                <a:latin typeface="Times New Roman"/>
                <a:cs typeface="Times New Roman"/>
              </a:rPr>
              <a:t>pohon.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Berbeda </a:t>
            </a:r>
            <a:r>
              <a:rPr dirty="0" sz="1200">
                <a:latin typeface="Times New Roman"/>
                <a:cs typeface="Times New Roman"/>
              </a:rPr>
              <a:t>dengan bahasa </a:t>
            </a:r>
            <a:r>
              <a:rPr dirty="0" sz="1200" spc="-5">
                <a:latin typeface="Times New Roman"/>
                <a:cs typeface="Times New Roman"/>
              </a:rPr>
              <a:t>Jawa, </a:t>
            </a:r>
            <a:r>
              <a:rPr dirty="0" sz="1200">
                <a:latin typeface="Times New Roman"/>
                <a:cs typeface="Times New Roman"/>
              </a:rPr>
              <a:t>kedua </a:t>
            </a:r>
            <a:r>
              <a:rPr dirty="0" sz="1200" spc="-5">
                <a:latin typeface="Times New Roman"/>
                <a:cs typeface="Times New Roman"/>
              </a:rPr>
              <a:t>kalimat </a:t>
            </a:r>
            <a:r>
              <a:rPr dirty="0" sz="1200">
                <a:latin typeface="Times New Roman"/>
                <a:cs typeface="Times New Roman"/>
              </a:rPr>
              <a:t>tersebut </a:t>
            </a:r>
            <a:r>
              <a:rPr dirty="0" sz="1200" spc="-5">
                <a:latin typeface="Times New Roman"/>
                <a:cs typeface="Times New Roman"/>
              </a:rPr>
              <a:t>akan menjadi </a:t>
            </a:r>
            <a:r>
              <a:rPr dirty="0" sz="1200">
                <a:latin typeface="Times New Roman"/>
                <a:cs typeface="Times New Roman"/>
              </a:rPr>
              <a:t>padat </a:t>
            </a:r>
            <a:r>
              <a:rPr dirty="0" sz="1200" spc="5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jelas </a:t>
            </a:r>
            <a:r>
              <a:rPr dirty="0" sz="1200">
                <a:latin typeface="Times New Roman"/>
                <a:cs typeface="Times New Roman"/>
              </a:rPr>
              <a:t>seperti di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 </a:t>
            </a:r>
            <a:r>
              <a:rPr dirty="0" sz="1200">
                <a:latin typeface="Times New Roman"/>
                <a:cs typeface="Times New Roman"/>
              </a:rPr>
              <a:t>ini: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"Budi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lagi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methik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 i="1">
                <a:latin typeface="Calibri"/>
                <a:cs typeface="Calibri"/>
              </a:rPr>
              <a:t>janggleng</a:t>
            </a:r>
            <a:r>
              <a:rPr dirty="0" sz="1100" spc="-5">
                <a:latin typeface="Calibri"/>
                <a:cs typeface="Calibri"/>
              </a:rPr>
              <a:t>".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(bunga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pohon </a:t>
            </a:r>
            <a:r>
              <a:rPr dirty="0" sz="1100" spc="-5">
                <a:latin typeface="Calibri"/>
                <a:cs typeface="Calibri"/>
              </a:rPr>
              <a:t>jati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namanya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janggleng)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SzPct val="90909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100">
                <a:latin typeface="Calibri"/>
                <a:cs typeface="Calibri"/>
              </a:rPr>
              <a:t>"Dedi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lagi </a:t>
            </a:r>
            <a:r>
              <a:rPr dirty="0" sz="1100" spc="-5">
                <a:latin typeface="Calibri"/>
                <a:cs typeface="Calibri"/>
              </a:rPr>
              <a:t>njukuk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 i="1">
                <a:latin typeface="Calibri"/>
                <a:cs typeface="Calibri"/>
              </a:rPr>
              <a:t>manggar</a:t>
            </a:r>
            <a:r>
              <a:rPr dirty="0" sz="1100" spc="-5">
                <a:latin typeface="Calibri"/>
                <a:cs typeface="Calibri"/>
              </a:rPr>
              <a:t>".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(bunga</a:t>
            </a:r>
            <a:r>
              <a:rPr dirty="0" sz="1100">
                <a:latin typeface="Calibri"/>
                <a:cs typeface="Calibri"/>
              </a:rPr>
              <a:t> kelapa </a:t>
            </a:r>
            <a:r>
              <a:rPr dirty="0" sz="1100" spc="-5">
                <a:latin typeface="Calibri"/>
                <a:cs typeface="Calibri"/>
              </a:rPr>
              <a:t>namanya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manggar)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 marR="2844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perbedaan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kiranya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perbedaannya,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sehingga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memudahkan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memahami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manfaat</a:t>
            </a:r>
            <a:r>
              <a:rPr dirty="0" sz="1200">
                <a:latin typeface="Times New Roman"/>
                <a:cs typeface="Times New Roman"/>
              </a:rPr>
              <a:t> mengetahui nama</a:t>
            </a:r>
            <a:r>
              <a:rPr dirty="0" sz="1200" spc="-5">
                <a:latin typeface="Times New Roman"/>
                <a:cs typeface="Times New Roman"/>
              </a:rPr>
              <a:t> bunga.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127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Dina,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Pasaran,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Wuku,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Sasi,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Wilangan,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Wayah,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Kiblat,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Bocah,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Sedulur, Turun,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lan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Watak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Penggunaan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Kembang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di</a:t>
            </a:r>
            <a:r>
              <a:rPr dirty="0" sz="1800" b="1">
                <a:latin typeface="Times New Roman"/>
                <a:cs typeface="Times New Roman"/>
              </a:rPr>
              <a:t> jaman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modern</a:t>
            </a:r>
            <a:endParaRPr sz="1800">
              <a:latin typeface="Times New Roman"/>
              <a:cs typeface="Times New Roman"/>
            </a:endParaRPr>
          </a:p>
          <a:p>
            <a:pPr marL="12700" marR="83185">
              <a:lnSpc>
                <a:spcPts val="1380"/>
              </a:lnSpc>
              <a:spcBef>
                <a:spcPts val="1450"/>
              </a:spcBef>
            </a:pPr>
            <a:r>
              <a:rPr dirty="0" sz="1200" spc="-5">
                <a:latin typeface="Times New Roman"/>
                <a:cs typeface="Times New Roman"/>
              </a:rPr>
              <a:t>Dijaman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modern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kembang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terdengar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orang.</a:t>
            </a:r>
            <a:r>
              <a:rPr dirty="0" sz="1200">
                <a:latin typeface="Times New Roman"/>
                <a:cs typeface="Times New Roman"/>
              </a:rPr>
              <a:t> Mungkin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beberapa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menyebutnya,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 </a:t>
            </a:r>
            <a:r>
              <a:rPr dirty="0" sz="1200" spc="-5">
                <a:latin typeface="Times New Roman"/>
                <a:cs typeface="Times New Roman"/>
              </a:rPr>
              <a:t>(sepuh). Sedangkan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anak muda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>
                <a:latin typeface="Times New Roman"/>
                <a:cs typeface="Times New Roman"/>
              </a:rPr>
              <a:t> sangat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jarang,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mungkin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8318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Padahal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menurut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pendapat admin,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unik,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hanya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 nama bunga</a:t>
            </a:r>
            <a:r>
              <a:rPr dirty="0" sz="1200" spc="-5">
                <a:latin typeface="Times New Roman"/>
                <a:cs typeface="Times New Roman"/>
              </a:rPr>
              <a:t> 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setiap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sekitar </a:t>
            </a:r>
            <a:r>
              <a:rPr dirty="0" sz="1200" spc="-5">
                <a:latin typeface="Times New Roman"/>
                <a:cs typeface="Times New Roman"/>
              </a:rPr>
              <a:t>mereka.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>
                <a:latin typeface="Times New Roman"/>
                <a:cs typeface="Times New Roman"/>
              </a:rPr>
              <a:t> maupun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Inggris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admin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pernah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menemukannya.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8732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Apakah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kembang 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hilang?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admin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ingin </a:t>
            </a:r>
            <a:r>
              <a:rPr dirty="0" sz="1200" spc="-5">
                <a:latin typeface="Times New Roman"/>
                <a:cs typeface="Times New Roman"/>
              </a:rPr>
              <a:t>mengajak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melestarikan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kembang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nama-nama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kembang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kemudian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percakapan </a:t>
            </a:r>
            <a:r>
              <a:rPr dirty="0" sz="1200" spc="-5">
                <a:latin typeface="Times New Roman"/>
                <a:cs typeface="Times New Roman"/>
              </a:rPr>
              <a:t>sehari-hari.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latin typeface="Times New Roman"/>
                <a:cs typeface="Times New Roman"/>
              </a:rPr>
              <a:t>Daftar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arane kembang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(nama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bunga)</a:t>
            </a:r>
            <a:endParaRPr sz="1800">
              <a:latin typeface="Times New Roman"/>
              <a:cs typeface="Times New Roman"/>
            </a:endParaRPr>
          </a:p>
          <a:p>
            <a:pPr marL="12700" marR="104139">
              <a:lnSpc>
                <a:spcPts val="1380"/>
              </a:lnSpc>
              <a:spcBef>
                <a:spcPts val="1450"/>
              </a:spcBef>
            </a:pP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mencatat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kembang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melalui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admin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bermaksud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nama-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>
                <a:latin typeface="Times New Roman"/>
                <a:cs typeface="Times New Roman"/>
              </a:rPr>
              <a:t> bunga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diketahui,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diingat,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percakapan.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admin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menemukan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arane </a:t>
            </a:r>
            <a:r>
              <a:rPr dirty="0" sz="1200" spc="-5">
                <a:latin typeface="Times New Roman"/>
                <a:cs typeface="Times New Roman"/>
              </a:rPr>
              <a:t>kembang,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mungkin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dilain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waktu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ditambahkan</a:t>
            </a:r>
            <a:r>
              <a:rPr dirty="0" sz="1200">
                <a:latin typeface="Times New Roman"/>
                <a:cs typeface="Times New Roman"/>
              </a:rPr>
              <a:t> jika </a:t>
            </a:r>
            <a:r>
              <a:rPr dirty="0" sz="1200" spc="-5">
                <a:latin typeface="Times New Roman"/>
                <a:cs typeface="Times New Roman"/>
              </a:rPr>
              <a:t>mengetahui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belum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tercatat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7121016"/>
          <a:ext cx="2938780" cy="2407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1384300"/>
                <a:gridCol w="1203325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Kembang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Wit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(pohon)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dangu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blutru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montro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blimbing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maya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cubung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torong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cengkeh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polong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cipir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cethethet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231622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duren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275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dlongop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967355" cy="855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1407795"/>
                <a:gridCol w="1207770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Kembang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Wit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(pohon)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dhadhap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celung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ganyong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puspanyindro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gedhang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tuntut,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ontong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garut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gremeng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gebang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kranding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gembili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seneng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jarak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juwis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jengkol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kecuwis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jati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janggleng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jambu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karuk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jambe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mayang,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kecelung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jagung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sinuwun,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juprak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kencur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sedhet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kara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kepek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kapas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kadi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kanthil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gadhing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kacang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besengut,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bundhel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kopi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blanggreng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kluwih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ontel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kimpul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pancal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kelor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limaran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krambil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manggar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kecubung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dlongop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krokot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naknik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2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lombok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menik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384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lamtara/kemlandhingan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jedhidhing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71041"/>
          <a:ext cx="2938780" cy="6292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/>
                <a:gridCol w="1384300"/>
                <a:gridCol w="1203325"/>
              </a:tblGrid>
              <a:tr h="231647">
                <a:tc>
                  <a:txBody>
                    <a:bodyPr/>
                    <a:lstStyle/>
                    <a:p>
                      <a:pPr marL="12700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05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Kembang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Wit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(pohon)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05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Arane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(namanya)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mlinjo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kroto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nipah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dongong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nangka/gori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angkup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pring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krosak,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bablas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pohong/sepe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ingklik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pelem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krunthil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40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pendul,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pendhul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nyreweteh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pandhan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pudhak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randhu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karuk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suket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rampe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suruh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drenges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salak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ketheker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97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uceng,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kroto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timun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montro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tebu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gleges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150"/>
                </a:tc>
              </a:tr>
              <a:tr h="3230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tales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pancal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3238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tela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ingklik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</a:tr>
              <a:tr h="232410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widara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putih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275"/>
                        </a:lnSpc>
                        <a:spcBef>
                          <a:spcPts val="4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rejasa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7785"/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1717801" y="7745856"/>
            <a:ext cx="2181225" cy="15240"/>
          </a:xfrm>
          <a:custGeom>
            <a:avLst/>
            <a:gdLst/>
            <a:ahLst/>
            <a:cxnLst/>
            <a:rect l="l" t="t" r="r" b="b"/>
            <a:pathLst>
              <a:path w="2181225" h="15240">
                <a:moveTo>
                  <a:pt x="2181098" y="0"/>
                </a:moveTo>
                <a:lnTo>
                  <a:pt x="0" y="0"/>
                </a:lnTo>
                <a:lnTo>
                  <a:pt x="0" y="15239"/>
                </a:lnTo>
                <a:lnTo>
                  <a:pt x="2181098" y="15239"/>
                </a:lnTo>
                <a:lnTo>
                  <a:pt x="218109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20363" y="8098281"/>
            <a:ext cx="328295" cy="7620"/>
          </a:xfrm>
          <a:custGeom>
            <a:avLst/>
            <a:gdLst/>
            <a:ahLst/>
            <a:cxnLst/>
            <a:rect l="l" t="t" r="r" b="b"/>
            <a:pathLst>
              <a:path w="328295" h="7620">
                <a:moveTo>
                  <a:pt x="327964" y="0"/>
                </a:moveTo>
                <a:lnTo>
                  <a:pt x="0" y="0"/>
                </a:lnTo>
                <a:lnTo>
                  <a:pt x="0" y="7619"/>
                </a:lnTo>
                <a:lnTo>
                  <a:pt x="327964" y="7619"/>
                </a:lnTo>
                <a:lnTo>
                  <a:pt x="32796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902004" y="7563992"/>
            <a:ext cx="5627370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Pelajari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Arane</a:t>
            </a:r>
            <a:r>
              <a:rPr dirty="0" sz="1200" b="1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cacading </a:t>
            </a:r>
            <a:r>
              <a:rPr dirty="0" sz="1200" spc="-5" b="1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awake</a:t>
            </a:r>
            <a:r>
              <a:rPr dirty="0" sz="1200" b="1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spc="-5" b="1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manungsa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arane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kembang, semoga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menambah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pengetahuan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 belajar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Kawruh</a:t>
            </a:r>
            <a:r>
              <a:rPr dirty="0" u="sng" sz="1200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Basa </a:t>
            </a:r>
            <a:r>
              <a:rPr dirty="0" sz="1200" spc="-28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Com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mengetahui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update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>
                <a:latin typeface="Times New Roman"/>
                <a:cs typeface="Times New Roman"/>
              </a:rPr>
              <a:t> kami,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ikuti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Google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2023-02-04T14:41:47Z</dcterms:created>
  <dcterms:modified xsi:type="dcterms:W3CDTF">2023-02-04T14:41:47Z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2023-02-04T00:00:00Z</vt:filetime>
  </property>
</Properties>
</file>