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1064" y="882141"/>
            <a:ext cx="5560720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770633"/>
            <a:ext cx="5758840" cy="2491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arane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234950" marR="5080" indent="-222885">
              <a:lnSpc>
                <a:spcPts val="2760"/>
              </a:lnSpc>
              <a:spcBef>
                <a:spcPts val="290"/>
              </a:spcBef>
            </a:pPr>
            <a:r>
              <a:rPr dirty="0"/>
              <a:t>159</a:t>
            </a:r>
            <a:r>
              <a:rPr dirty="0" spc="-15"/>
              <a:t> </a:t>
            </a:r>
            <a:r>
              <a:rPr dirty="0"/>
              <a:t>Arane</a:t>
            </a:r>
            <a:r>
              <a:rPr dirty="0" spc="-10"/>
              <a:t> </a:t>
            </a:r>
            <a:r>
              <a:rPr dirty="0" spc="-5"/>
              <a:t>Uwit,</a:t>
            </a:r>
            <a:r>
              <a:rPr dirty="0" spc="-15"/>
              <a:t> </a:t>
            </a:r>
            <a:r>
              <a:rPr dirty="0"/>
              <a:t>Godhong,</a:t>
            </a:r>
            <a:r>
              <a:rPr dirty="0" spc="-10"/>
              <a:t> </a:t>
            </a:r>
            <a:r>
              <a:rPr dirty="0"/>
              <a:t>Kembang,</a:t>
            </a:r>
            <a:r>
              <a:rPr dirty="0" spc="-15"/>
              <a:t> </a:t>
            </a:r>
            <a:r>
              <a:rPr dirty="0"/>
              <a:t>Pentil, </a:t>
            </a:r>
            <a:r>
              <a:rPr dirty="0" spc="-585"/>
              <a:t> </a:t>
            </a:r>
            <a:r>
              <a:rPr dirty="0"/>
              <a:t>Woh</a:t>
            </a:r>
            <a:r>
              <a:rPr dirty="0" spc="-5"/>
              <a:t> </a:t>
            </a:r>
            <a:r>
              <a:rPr dirty="0"/>
              <a:t>wohan,</a:t>
            </a:r>
            <a:r>
              <a:rPr dirty="0" spc="-5"/>
              <a:t> </a:t>
            </a:r>
            <a:r>
              <a:rPr dirty="0"/>
              <a:t>lan</a:t>
            </a:r>
            <a:r>
              <a:rPr dirty="0" spc="-5"/>
              <a:t> </a:t>
            </a:r>
            <a:r>
              <a:rPr dirty="0"/>
              <a:t>Isine</a:t>
            </a:r>
            <a:r>
              <a:rPr dirty="0" spc="-5"/>
              <a:t> dalam</a:t>
            </a:r>
            <a:r>
              <a:rPr dirty="0"/>
              <a:t> </a:t>
            </a:r>
            <a:r>
              <a:rPr dirty="0" spc="-5"/>
              <a:t>bahasa Jawa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770633"/>
            <a:ext cx="5698490" cy="24917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Arane </a:t>
            </a:r>
            <a:r>
              <a:rPr dirty="0" sz="1200" spc="-5">
                <a:latin typeface="Times New Roman"/>
                <a:cs typeface="Times New Roman"/>
              </a:rPr>
              <a:t>Uwit, </a:t>
            </a:r>
            <a:r>
              <a:rPr dirty="0" sz="1200">
                <a:latin typeface="Times New Roman"/>
                <a:cs typeface="Times New Roman"/>
              </a:rPr>
              <a:t> Godhong, </a:t>
            </a:r>
            <a:r>
              <a:rPr dirty="0" sz="1200" spc="-5">
                <a:latin typeface="Times New Roman"/>
                <a:cs typeface="Times New Roman"/>
              </a:rPr>
              <a:t>Kembang,</a:t>
            </a:r>
            <a:r>
              <a:rPr dirty="0" sz="1200">
                <a:latin typeface="Times New Roman"/>
                <a:cs typeface="Times New Roman"/>
              </a:rPr>
              <a:t> Pentil, </a:t>
            </a:r>
            <a:r>
              <a:rPr dirty="0" sz="1200" spc="-5">
                <a:latin typeface="Times New Roman"/>
                <a:cs typeface="Times New Roman"/>
              </a:rPr>
              <a:t>Isine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Woh</a:t>
            </a:r>
            <a:r>
              <a:rPr dirty="0" sz="1200">
                <a:latin typeface="Times New Roman"/>
                <a:cs typeface="Times New Roman"/>
              </a:rPr>
              <a:t> wohan adalah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pohon, </a:t>
            </a:r>
            <a:r>
              <a:rPr dirty="0" sz="1200" spc="-5">
                <a:latin typeface="Times New Roman"/>
                <a:cs typeface="Times New Roman"/>
              </a:rPr>
              <a:t>daun,</a:t>
            </a:r>
            <a:r>
              <a:rPr dirty="0" sz="1200">
                <a:latin typeface="Times New Roman"/>
                <a:cs typeface="Times New Roman"/>
              </a:rPr>
              <a:t> bunga,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 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muda,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biji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buah-buahan.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semua elemen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tumbuhan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sendiri-sendiri.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Jadi,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sekali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</a:t>
            </a:r>
            <a:r>
              <a:rPr dirty="0" sz="1200" spc="-5">
                <a:latin typeface="Times New Roman"/>
                <a:cs typeface="Times New Roman"/>
              </a:rPr>
              <a:t> menyebutkan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 spesifik.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107314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 pepohonan,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dedaunan,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bunga,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 masih </a:t>
            </a:r>
            <a:r>
              <a:rPr dirty="0" sz="1200" spc="-5">
                <a:latin typeface="Times New Roman"/>
                <a:cs typeface="Times New Roman"/>
              </a:rPr>
              <a:t>muda,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bijinya </a:t>
            </a:r>
            <a:r>
              <a:rPr dirty="0" sz="1200" spc="-5">
                <a:latin typeface="Times New Roman"/>
                <a:cs typeface="Times New Roman"/>
              </a:rPr>
              <a:t>namanya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sama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saja, </a:t>
            </a:r>
            <a:r>
              <a:rPr dirty="0" sz="1200" spc="-5">
                <a:latin typeface="Times New Roman"/>
                <a:cs typeface="Times New Roman"/>
              </a:rPr>
              <a:t>misalnya</a:t>
            </a:r>
            <a:r>
              <a:rPr dirty="0" sz="1200">
                <a:latin typeface="Times New Roman"/>
                <a:cs typeface="Times New Roman"/>
              </a:rPr>
              <a:t> pohon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kelapa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pohon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kelapa.</a:t>
            </a:r>
            <a:r>
              <a:rPr dirty="0" sz="1200">
                <a:latin typeface="Times New Roman"/>
                <a:cs typeface="Times New Roman"/>
              </a:rPr>
              <a:t> Namun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 </a:t>
            </a:r>
            <a:r>
              <a:rPr dirty="0" sz="1200">
                <a:latin typeface="Times New Roman"/>
                <a:cs typeface="Times New Roman"/>
              </a:rPr>
              <a:t>pohon kelapa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glugu.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penyebutan </a:t>
            </a:r>
            <a:r>
              <a:rPr dirty="0" sz="1200" spc="-5">
                <a:latin typeface="Times New Roman"/>
                <a:cs typeface="Times New Roman"/>
              </a:rPr>
              <a:t>lebih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singkat, </a:t>
            </a:r>
            <a:r>
              <a:rPr dirty="0" sz="1200">
                <a:latin typeface="Times New Roman"/>
                <a:cs typeface="Times New Roman"/>
              </a:rPr>
              <a:t>simpel,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1816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mengatakan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glugu,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semua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bahwa yang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lebih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satu-persatu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nama-nama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elemen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ada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4402962"/>
            <a:ext cx="55981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16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Daftar </a:t>
            </a:r>
            <a:r>
              <a:rPr dirty="0" sz="1800" spc="-5" b="1">
                <a:latin typeface="Times New Roman"/>
                <a:cs typeface="Times New Roman"/>
              </a:rPr>
              <a:t>Arane Uwit</a:t>
            </a:r>
            <a:r>
              <a:rPr dirty="0" sz="1800" b="1">
                <a:latin typeface="Times New Roman"/>
                <a:cs typeface="Times New Roman"/>
              </a:rPr>
              <a:t> (Nama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Pohon) </a:t>
            </a:r>
            <a:r>
              <a:rPr dirty="0" sz="1800" b="1">
                <a:latin typeface="Times New Roman"/>
                <a:cs typeface="Times New Roman"/>
              </a:rPr>
              <a:t>dalam</a:t>
            </a:r>
            <a:r>
              <a:rPr dirty="0" sz="1800" spc="-5" b="1">
                <a:latin typeface="Times New Roman"/>
                <a:cs typeface="Times New Roman"/>
              </a:rPr>
              <a:t> bahasa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8263889"/>
            <a:ext cx="561213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sendiri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pepohonan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(wit-witan)</a:t>
            </a:r>
            <a:r>
              <a:rPr dirty="0" sz="1200" spc="-5">
                <a:latin typeface="Times New Roman"/>
                <a:cs typeface="Times New Roman"/>
              </a:rPr>
              <a:t> 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wit-witan.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>
                <a:latin typeface="Times New Roman"/>
                <a:cs typeface="Times New Roman"/>
              </a:rPr>
              <a:t> 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>
                <a:latin typeface="Times New Roman"/>
                <a:cs typeface="Times New Roman"/>
              </a:rPr>
              <a:t> 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pepohonan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16660" y="9046209"/>
          <a:ext cx="3100070" cy="463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375"/>
                <a:gridCol w="1304925"/>
                <a:gridCol w="1462405"/>
              </a:tblGrid>
              <a:tr h="231622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370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Wit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(Pohon)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31622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ruyung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870703"/>
            <a:ext cx="5731509" cy="32233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3206115" cy="4996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375"/>
                <a:gridCol w="1494155"/>
                <a:gridCol w="137922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370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Wit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(Pohon)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gedhang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(pisang)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debog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jagung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tebon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pucang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jati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(jati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muda)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janggelan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kacang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rendeng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kapuk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(kapas)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randhu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(kelapa)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glugu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kolang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kaling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mlinjo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so,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bigo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pari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(padi)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damen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pohong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bonggol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pring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(bambu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muda)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pring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tuwa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(bambu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bongkotan, bungkilan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siwalan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bogor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tela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(ketela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rambat)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6268592"/>
            <a:ext cx="5572125" cy="91249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istilah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wit-witan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pepohonan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</a:t>
            </a:r>
            <a:r>
              <a:rPr dirty="0" sz="1200">
                <a:latin typeface="Times New Roman"/>
                <a:cs typeface="Times New Roman"/>
              </a:rPr>
              <a:t> memiliki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hubungi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menambahkannya</a:t>
            </a:r>
            <a:r>
              <a:rPr dirty="0" sz="1200">
                <a:latin typeface="Times New Roman"/>
                <a:cs typeface="Times New Roman"/>
              </a:rPr>
              <a:t> 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933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Dina, Pasaran,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Wuku,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Sasi,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Wilangan,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Wayah,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Kiblat,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Bocah,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Sedulur, Turun,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lan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Watak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320153"/>
            <a:ext cx="5301615" cy="5638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dirty="0" sz="1800" b="1">
                <a:latin typeface="Times New Roman"/>
                <a:cs typeface="Times New Roman"/>
              </a:rPr>
              <a:t>40 Daftar </a:t>
            </a:r>
            <a:r>
              <a:rPr dirty="0" sz="1800" spc="-5" b="1">
                <a:latin typeface="Times New Roman"/>
                <a:cs typeface="Times New Roman"/>
              </a:rPr>
              <a:t>Arane Godhong </a:t>
            </a:r>
            <a:r>
              <a:rPr dirty="0" sz="1800" b="1">
                <a:latin typeface="Times New Roman"/>
                <a:cs typeface="Times New Roman"/>
              </a:rPr>
              <a:t>(nama </a:t>
            </a:r>
            <a:r>
              <a:rPr dirty="0" sz="1800" spc="-5" b="1">
                <a:latin typeface="Times New Roman"/>
                <a:cs typeface="Times New Roman"/>
              </a:rPr>
              <a:t>daun) </a:t>
            </a:r>
            <a:r>
              <a:rPr dirty="0" sz="1800" b="1">
                <a:latin typeface="Times New Roman"/>
                <a:cs typeface="Times New Roman"/>
              </a:rPr>
              <a:t>dalam </a:t>
            </a:r>
            <a:r>
              <a:rPr dirty="0" sz="1800" spc="-5" b="1">
                <a:latin typeface="Times New Roman"/>
                <a:cs typeface="Times New Roman"/>
              </a:rPr>
              <a:t>bahasa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306950"/>
            <a:ext cx="5748655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Godhong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dimana </a:t>
            </a:r>
            <a:r>
              <a:rPr dirty="0" sz="1200" spc="-5">
                <a:latin typeface="Times New Roman"/>
                <a:cs typeface="Times New Roman"/>
              </a:rPr>
              <a:t>setiap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pepohonan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sekitar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diberi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adanya nama,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>
                <a:latin typeface="Times New Roman"/>
                <a:cs typeface="Times New Roman"/>
              </a:rPr>
              <a:t> 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spesifik,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cepat,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simpel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 </a:t>
            </a:r>
            <a:r>
              <a:rPr dirty="0" sz="1200">
                <a:latin typeface="Times New Roman"/>
                <a:cs typeface="Times New Roman"/>
              </a:rPr>
              <a:t>nama </a:t>
            </a:r>
            <a:r>
              <a:rPr dirty="0" sz="1200" spc="-5">
                <a:latin typeface="Times New Roman"/>
                <a:cs typeface="Times New Roman"/>
              </a:rPr>
              <a:t>daun</a:t>
            </a:r>
            <a:r>
              <a:rPr dirty="0" sz="1200">
                <a:latin typeface="Times New Roman"/>
                <a:cs typeface="Times New Roman"/>
              </a:rPr>
              <a:t> yang memiliki </a:t>
            </a:r>
            <a:r>
              <a:rPr dirty="0" sz="1200" spc="-5">
                <a:latin typeface="Times New Roman"/>
                <a:cs typeface="Times New Roman"/>
              </a:rPr>
              <a:t>nama,</a:t>
            </a:r>
            <a:r>
              <a:rPr dirty="0" sz="1200">
                <a:latin typeface="Times New Roman"/>
                <a:cs typeface="Times New Roman"/>
              </a:rPr>
              <a:t> antara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5089270"/>
          <a:ext cx="2616835" cy="4350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993775"/>
                <a:gridCol w="1272540"/>
              </a:tblGrid>
              <a:tr h="232410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Godhong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(Daun)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dliring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asem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sinom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cocor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bebek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tiba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urip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dhadhap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tawa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gedhang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enom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pupus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gedhang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ujungan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4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gedhang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garing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klaras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gebang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kajang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jarak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bledheg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jarak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kebo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lomah</a:t>
                      </a:r>
                      <a:r>
                        <a:rPr dirty="0" sz="11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lameh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procot,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dedel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4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jagung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slamper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410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jati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jompong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399"/>
            <a:ext cx="5731509" cy="32238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723515" cy="855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993775"/>
                <a:gridCol w="137922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Godhong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(Daun)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kacang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brol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rendeng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kacang</a:t>
                      </a:r>
                      <a:r>
                        <a:rPr dirty="0" sz="11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gleyor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lembayung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kacang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lanjaran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lembayung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kates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gampleng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kelor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limaran,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sewu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kecipir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cethethet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kemladheyan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kumuda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kluwi/kluwih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kleyang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nom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janur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tuwa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blarak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lempuyang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lirih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lombok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sabrang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mlinjo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dami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elar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manyura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randhu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baladewa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semangka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gudha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siwalan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lontar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tales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lumbu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tebu</a:t>
                      </a:r>
                      <a:r>
                        <a:rPr dirty="0" sz="11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garing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rapak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tebu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teles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momol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tela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jlegor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turi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pethuk, sampar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angin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waluh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lomah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–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lamah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widara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putih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trawas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wuni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major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57520" cy="3841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istilah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godhong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anda</a:t>
            </a:r>
            <a:r>
              <a:rPr dirty="0" sz="1200">
                <a:latin typeface="Times New Roman"/>
                <a:cs typeface="Times New Roman"/>
              </a:rPr>
              <a:t> memiliki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hubungi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menambahkannya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 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415541"/>
            <a:ext cx="53276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52</a:t>
            </a:r>
            <a:r>
              <a:rPr dirty="0" sz="1800" spc="-5" b="1">
                <a:latin typeface="Times New Roman"/>
                <a:cs typeface="Times New Roman"/>
              </a:rPr>
              <a:t> Arane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Kembang </a:t>
            </a:r>
            <a:r>
              <a:rPr dirty="0" sz="1800" b="1">
                <a:latin typeface="Times New Roman"/>
                <a:cs typeface="Times New Roman"/>
              </a:rPr>
              <a:t>(nama </a:t>
            </a:r>
            <a:r>
              <a:rPr dirty="0" sz="1800" spc="-5" b="1">
                <a:latin typeface="Times New Roman"/>
                <a:cs typeface="Times New Roman"/>
              </a:rPr>
              <a:t>bunga)</a:t>
            </a:r>
            <a:r>
              <a:rPr dirty="0" sz="1800" b="1">
                <a:latin typeface="Times New Roman"/>
                <a:cs typeface="Times New Roman"/>
              </a:rPr>
              <a:t> dalam </a:t>
            </a:r>
            <a:r>
              <a:rPr dirty="0" sz="1800" spc="-5" b="1">
                <a:latin typeface="Times New Roman"/>
                <a:cs typeface="Times New Roman"/>
              </a:rPr>
              <a:t>bahasa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5276214"/>
            <a:ext cx="5623560" cy="420751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kembang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sebelumnya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mempostingkannya,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namun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cuplikan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 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menyebutkan</a:t>
            </a:r>
            <a:r>
              <a:rPr dirty="0" sz="1200">
                <a:latin typeface="Times New Roman"/>
                <a:cs typeface="Times New Roman"/>
              </a:rPr>
              <a:t> beberapa.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52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kembang,</a:t>
            </a:r>
            <a:r>
              <a:rPr dirty="0" sz="1200">
                <a:latin typeface="Times New Roman"/>
                <a:cs typeface="Times New Roman"/>
              </a:rPr>
              <a:t> jika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 </a:t>
            </a:r>
            <a:r>
              <a:rPr dirty="0" sz="1200">
                <a:latin typeface="Times New Roman"/>
                <a:cs typeface="Times New Roman"/>
              </a:rPr>
              <a:t>ingin </a:t>
            </a:r>
            <a:r>
              <a:rPr dirty="0" sz="1200" spc="-5">
                <a:latin typeface="Times New Roman"/>
                <a:cs typeface="Times New Roman"/>
              </a:rPr>
              <a:t>mengetahui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seluruhnya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 </a:t>
            </a:r>
            <a:r>
              <a:rPr dirty="0" sz="1200" spc="-5">
                <a:latin typeface="Times New Roman"/>
                <a:cs typeface="Times New Roman"/>
              </a:rPr>
              <a:t>tautan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Baca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selengkapnya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aren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arane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dangu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blutru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arane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montro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blimbing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maya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cubung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torong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cengkeh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arane polong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cipir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arane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cethethet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duren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dlongop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dhadhap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celung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ganyong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arane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puspanyindro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gedhang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5">
                <a:latin typeface="Calibri"/>
                <a:cs typeface="Calibri"/>
              </a:rPr>
              <a:t> tuntut, </a:t>
            </a:r>
            <a:r>
              <a:rPr dirty="0" sz="1100">
                <a:latin typeface="Calibri"/>
                <a:cs typeface="Calibri"/>
              </a:rPr>
              <a:t>ontong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garut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5">
                <a:latin typeface="Calibri"/>
                <a:cs typeface="Calibri"/>
              </a:rPr>
              <a:t> gremeng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kranding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gembili arane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seneng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jarak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arane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juwis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jengkol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kecuwis</a:t>
            </a:r>
            <a:endParaRPr sz="1100">
              <a:latin typeface="Calibri"/>
              <a:cs typeface="Calibri"/>
            </a:endParaRPr>
          </a:p>
          <a:p>
            <a:pPr marL="241300" marR="3476625">
              <a:lnSpc>
                <a:spcPct val="109100"/>
              </a:lnSpc>
              <a:spcBef>
                <a:spcPts val="10"/>
              </a:spcBef>
              <a:buAutoNum type="arabicPeriod"/>
              <a:tabLst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kembang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jati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arane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janggleng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17.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...........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BACA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SELENGKAPNYA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883663"/>
            <a:ext cx="5731509" cy="32236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360670" cy="56197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060"/>
              </a:lnSpc>
              <a:spcBef>
                <a:spcPts val="250"/>
              </a:spcBef>
            </a:pPr>
            <a:r>
              <a:rPr dirty="0" sz="1800" b="1">
                <a:latin typeface="Times New Roman"/>
                <a:cs typeface="Times New Roman"/>
              </a:rPr>
              <a:t>33 Daftar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Pentil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lan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Woh-wohan</a:t>
            </a:r>
            <a:r>
              <a:rPr dirty="0" sz="1800" b="1">
                <a:latin typeface="Times New Roman"/>
                <a:cs typeface="Times New Roman"/>
              </a:rPr>
              <a:t> (nama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biji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dan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buah) </a:t>
            </a:r>
            <a:r>
              <a:rPr dirty="0" sz="1800" b="1">
                <a:latin typeface="Times New Roman"/>
                <a:cs typeface="Times New Roman"/>
              </a:rPr>
              <a:t>dalam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bahasa</a:t>
            </a:r>
            <a:r>
              <a:rPr dirty="0" sz="1800" b="1">
                <a:latin typeface="Times New Roman"/>
                <a:cs typeface="Times New Roman"/>
              </a:rPr>
              <a:t> Jawa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011038"/>
            <a:ext cx="567944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Pentil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sebutan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muda,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woh-wohan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buah-buahan.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admin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melampirkan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pentil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woh-wohan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(nama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>
                <a:latin typeface="Times New Roman"/>
                <a:cs typeface="Times New Roman"/>
              </a:rPr>
              <a:t> muda dan buah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>
                <a:latin typeface="Times New Roman"/>
                <a:cs typeface="Times New Roman"/>
              </a:rPr>
              <a:t> tua)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 Jawa.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5793612"/>
          <a:ext cx="3255010" cy="3702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342390"/>
                <a:gridCol w="156210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Pentil/wohwohan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kolang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kaling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asem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cempaluk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bengkowang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besusu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dhadhap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celung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duren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belem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ental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siwalan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27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gebang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krandhing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jagung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putren,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jantenan,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posol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bleber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karuk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jati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jangglenag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618487"/>
            <a:ext cx="5731509" cy="32233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763520" cy="7263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428115"/>
                <a:gridCol w="983614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Pentil/wohwohan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0736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kanthil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gandhek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kesambi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kecacil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cilik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bluluk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rada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gedhe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cengkir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gedhe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degan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lombok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cangar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manggis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blibar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nangka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cilik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babal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nangka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nom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gedhe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tewel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nangka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tuwa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gori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pakel/kuweni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gendheyo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pandhan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pandhaga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pencit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pocung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kluwak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semangka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plonco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so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cilik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kroto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so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gedhe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mlinjo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randhu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plencing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timun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serut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uwi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katak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turi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klenthang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widara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putih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anyang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8535161"/>
            <a:ext cx="571627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istilah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Pentil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Woh-wohan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 </a:t>
            </a:r>
            <a:r>
              <a:rPr dirty="0" sz="1200">
                <a:latin typeface="Times New Roman"/>
                <a:cs typeface="Times New Roman"/>
              </a:rPr>
              <a:t>tua, jika </a:t>
            </a:r>
            <a:r>
              <a:rPr dirty="0" sz="1200" spc="-5">
                <a:latin typeface="Times New Roman"/>
                <a:cs typeface="Times New Roman"/>
              </a:rPr>
              <a:t>anda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referensi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>
                <a:latin typeface="Times New Roman"/>
                <a:cs typeface="Times New Roman"/>
              </a:rPr>
              <a:t> silahkan hubungi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kami, kami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menambahkannya </a:t>
            </a:r>
            <a:r>
              <a:rPr dirty="0" sz="1200">
                <a:latin typeface="Times New Roman"/>
                <a:cs typeface="Times New Roman"/>
              </a:rPr>
              <a:t>ke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639435" cy="56197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060"/>
              </a:lnSpc>
              <a:spcBef>
                <a:spcPts val="250"/>
              </a:spcBef>
            </a:pPr>
            <a:r>
              <a:rPr dirty="0" sz="1800" b="1">
                <a:latin typeface="Times New Roman"/>
                <a:cs typeface="Times New Roman"/>
              </a:rPr>
              <a:t>18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Daftar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isi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woh-wohan</a:t>
            </a:r>
            <a:r>
              <a:rPr dirty="0" sz="1800" b="1">
                <a:latin typeface="Times New Roman"/>
                <a:cs typeface="Times New Roman"/>
              </a:rPr>
              <a:t> (nama biji)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dalam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bahasa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011038"/>
            <a:ext cx="572516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berarti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namanya,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woh-wohan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buah-buahan.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Jadi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woh-wohan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>
                <a:latin typeface="Times New Roman"/>
                <a:cs typeface="Times New Roman"/>
              </a:rPr>
              <a:t> biji </a:t>
            </a:r>
            <a:r>
              <a:rPr dirty="0" sz="1200" spc="-5">
                <a:latin typeface="Times New Roman"/>
                <a:cs typeface="Times New Roman"/>
              </a:rPr>
              <a:t>buah-buahan.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</a:t>
            </a:r>
            <a:r>
              <a:rPr dirty="0" sz="1200">
                <a:latin typeface="Times New Roman"/>
                <a:cs typeface="Times New Roman"/>
              </a:rPr>
              <a:t> mengenal nama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biji buah-buahan.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banyak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 </a:t>
            </a:r>
            <a:r>
              <a:rPr dirty="0" sz="1200">
                <a:latin typeface="Times New Roman"/>
                <a:cs typeface="Times New Roman"/>
              </a:rPr>
              <a:t>biji-bijian, </a:t>
            </a: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daftarnya.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5793612"/>
          <a:ext cx="2453640" cy="3702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913765"/>
                <a:gridCol w="118872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384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Isi</a:t>
                      </a:r>
                      <a:r>
                        <a:rPr dirty="0" sz="11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(biji)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asem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klungsu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bendha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gundhu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cipir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botor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duren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pongge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jebuk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kapas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wuku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27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kates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(gandhul)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trempos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kluwih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bethem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kluwak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pucung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kenthos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mlinjo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klathak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618487"/>
            <a:ext cx="5731509" cy="32233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494280" cy="2407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801370"/>
                <a:gridCol w="1341755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384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Isi</a:t>
                      </a:r>
                      <a:r>
                        <a:rPr dirty="0" sz="11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(biji)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nangka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beton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pelok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randhu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klentheng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salak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kenthos,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kethether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sawo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kecik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semangka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kwaci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600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tanjung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kecik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679063"/>
            <a:ext cx="5746115" cy="12617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96215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istilah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woh-wohan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(nama biji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buah)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-5">
                <a:latin typeface="Times New Roman"/>
                <a:cs typeface="Times New Roman"/>
              </a:rPr>
              <a:t> anda</a:t>
            </a:r>
            <a:r>
              <a:rPr dirty="0" sz="1200">
                <a:latin typeface="Times New Roman"/>
                <a:cs typeface="Times New Roman"/>
              </a:rPr>
              <a:t> 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referensi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 </a:t>
            </a:r>
            <a:r>
              <a:rPr dirty="0" sz="1200">
                <a:latin typeface="Times New Roman"/>
                <a:cs typeface="Times New Roman"/>
              </a:rPr>
              <a:t>hubungi kami, kami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menambahkannya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</a:t>
            </a:r>
            <a:r>
              <a:rPr dirty="0" sz="1200" spc="-5">
                <a:latin typeface="Times New Roman"/>
                <a:cs typeface="Times New Roman"/>
              </a:rPr>
              <a:t> dalam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>
                <a:latin typeface="Times New Roman"/>
                <a:cs typeface="Times New Roman"/>
              </a:rPr>
              <a:t> di atas.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159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Uwit,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Godhong,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Kembang,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Pentil,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wohan,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Isine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pengetahuan.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belajar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Basa</a:t>
            </a:r>
            <a:r>
              <a:rPr dirty="0" sz="1200" spc="10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update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 </a:t>
            </a:r>
            <a:r>
              <a:rPr dirty="0" sz="1200">
                <a:latin typeface="Times New Roman"/>
                <a:cs typeface="Times New Roman"/>
              </a:rPr>
              <a:t>kami,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2023-02-04T17:09:24Z</dcterms:created>
  <dcterms:modified xsi:type="dcterms:W3CDTF">2023-02-04T17:09:24Z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2023-02-05T00:00:00Z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2023-02-04T00:00:00Z</vt:filetime>
  </property>
</Properties>
</file>