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6324" y="879094"/>
            <a:ext cx="5210200" cy="802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bebasan/" TargetMode="External"/><Relationship Id="rId3" Type="http://schemas.openxmlformats.org/officeDocument/2006/relationships/hyperlink" Target="https://kawruhbasa.com/rura-bas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keratabasa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camboran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garba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" TargetMode="External"/><Relationship Id="rId3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370" rIns="0" bIns="0" rtlCol="0" vert="horz">
            <a:spAutoFit/>
          </a:bodyPr>
          <a:lstStyle/>
          <a:p>
            <a:pPr marL="1644650" marR="5080" indent="-1632585">
              <a:lnSpc>
                <a:spcPts val="2990"/>
              </a:lnSpc>
              <a:spcBef>
                <a:spcPts val="310"/>
              </a:spcBef>
            </a:pPr>
            <a:r>
              <a:rPr dirty="0"/>
              <a:t>Paribasan: </a:t>
            </a:r>
            <a:r>
              <a:rPr dirty="0" spc="-5"/>
              <a:t>Pengertian, Ciri, </a:t>
            </a:r>
            <a:r>
              <a:rPr dirty="0"/>
              <a:t>47 </a:t>
            </a:r>
            <a:r>
              <a:rPr dirty="0" spc="-5"/>
              <a:t>Contoh, </a:t>
            </a:r>
            <a:r>
              <a:rPr dirty="0" spc="-635"/>
              <a:t> </a:t>
            </a:r>
            <a:r>
              <a:rPr dirty="0"/>
              <a:t>dan maknanya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828545"/>
            <a:ext cx="5738495" cy="760857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 i="1">
                <a:latin typeface="Times New Roman"/>
                <a:cs typeface="Times New Roman"/>
              </a:rPr>
              <a:t>Paribasan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yaiku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unen-unen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gumathok,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ajeg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penganggone,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tegese wantah.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paribasan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pasti,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pemakaiannya,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maknanya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adanya.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"nyolong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pethek"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padha </a:t>
            </a:r>
            <a:r>
              <a:rPr dirty="0" sz="1200">
                <a:latin typeface="Times New Roman"/>
                <a:cs typeface="Times New Roman"/>
              </a:rPr>
              <a:t>karo </a:t>
            </a:r>
            <a:r>
              <a:rPr dirty="0" sz="1200" spc="-5">
                <a:latin typeface="Times New Roman"/>
                <a:cs typeface="Times New Roman"/>
              </a:rPr>
              <a:t>pangirane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diperkirakan.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6129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paribasan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berbentuk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sebuah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ungkapan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makna</a:t>
            </a:r>
            <a:r>
              <a:rPr dirty="0" sz="1200" spc="-5">
                <a:latin typeface="Times New Roman"/>
                <a:cs typeface="Times New Roman"/>
              </a:rPr>
              <a:t> kiasan,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bersifat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apa</a:t>
            </a:r>
            <a:r>
              <a:rPr dirty="0" sz="1200">
                <a:latin typeface="Times New Roman"/>
                <a:cs typeface="Times New Roman"/>
              </a:rPr>
              <a:t> adanya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tanpa</a:t>
            </a:r>
            <a:r>
              <a:rPr dirty="0" sz="1200" spc="-5">
                <a:latin typeface="Times New Roman"/>
                <a:cs typeface="Times New Roman"/>
              </a:rPr>
              <a:t> pengandaian.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Secara </a:t>
            </a:r>
            <a:r>
              <a:rPr dirty="0" sz="1200" spc="-5">
                <a:latin typeface="Times New Roman"/>
                <a:cs typeface="Times New Roman"/>
              </a:rPr>
              <a:t>sekilas,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antara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paribasan,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bebasan</a:t>
            </a:r>
            <a:r>
              <a:rPr dirty="0" sz="1200" spc="5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saloka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terlihat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sebenarnya </a:t>
            </a:r>
            <a:r>
              <a:rPr dirty="0" sz="1200" spc="-5">
                <a:latin typeface="Times New Roman"/>
                <a:cs typeface="Times New Roman"/>
              </a:rPr>
              <a:t>berbeda,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paribasan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khusus.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Ciri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khusus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Paribasan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200">
                <a:latin typeface="Times New Roman"/>
                <a:cs typeface="Times New Roman"/>
              </a:rPr>
              <a:t>Ciri </a:t>
            </a:r>
            <a:r>
              <a:rPr dirty="0" sz="1200" spc="-5">
                <a:latin typeface="Times New Roman"/>
                <a:cs typeface="Times New Roman"/>
              </a:rPr>
              <a:t>khusus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dimiliki</a:t>
            </a:r>
            <a:r>
              <a:rPr dirty="0" sz="1200" spc="-5">
                <a:latin typeface="Times New Roman"/>
                <a:cs typeface="Times New Roman"/>
              </a:rPr>
              <a:t> paribasan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>
                <a:latin typeface="Times New Roman"/>
                <a:cs typeface="Times New Roman"/>
              </a:rPr>
              <a:t> 3, </a:t>
            </a:r>
            <a:r>
              <a:rPr dirty="0" sz="1200" spc="-5">
                <a:latin typeface="Times New Roman"/>
                <a:cs typeface="Times New Roman"/>
              </a:rPr>
              <a:t>yaitu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Mengandung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kiasan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(konotataif)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Sifatnya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-5">
                <a:latin typeface="Times New Roman"/>
                <a:cs typeface="Times New Roman"/>
              </a:rPr>
              <a:t> berubah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Tanpa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pengandaian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47307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30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Contoh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Rura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Basa,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Jawa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salah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kaprah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yang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masih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umum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digunakan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47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contoh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paribasan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memperjelas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apa itu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paribasan,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beserta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maknanya: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Aling-alingan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katon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/>
            </a:pPr>
            <a:endParaRPr sz="1250">
              <a:latin typeface="Times New Roman"/>
              <a:cs typeface="Times New Roman"/>
            </a:endParaRPr>
          </a:p>
          <a:p>
            <a:pPr marL="12700" marR="31305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mukir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nanging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kejodheran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amarga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saka</a:t>
            </a:r>
            <a:r>
              <a:rPr dirty="0" sz="1200">
                <a:latin typeface="Times New Roman"/>
                <a:cs typeface="Times New Roman"/>
              </a:rPr>
              <a:t> gunemane dhewe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berusaha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mungkir dari omongannya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2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Anak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polah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bapa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kepradhah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2"/>
            </a:pPr>
            <a:endParaRPr sz="1250">
              <a:latin typeface="Times New Roman"/>
              <a:cs typeface="Times New Roman"/>
            </a:endParaRPr>
          </a:p>
          <a:p>
            <a:pPr marL="12700" marR="6781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wong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tuwa kang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nemu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reribed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jalaran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tumindake</a:t>
            </a:r>
            <a:r>
              <a:rPr dirty="0" sz="1200" spc="-5">
                <a:latin typeface="Times New Roman"/>
                <a:cs typeface="Times New Roman"/>
              </a:rPr>
              <a:t> anake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tua ikut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menanggung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akibat</a:t>
            </a:r>
            <a:r>
              <a:rPr dirty="0" sz="1200">
                <a:latin typeface="Times New Roman"/>
                <a:cs typeface="Times New Roman"/>
              </a:rPr>
              <a:t> dari </a:t>
            </a:r>
            <a:r>
              <a:rPr dirty="0" sz="1200" spc="-5">
                <a:latin typeface="Times New Roman"/>
                <a:cs typeface="Times New Roman"/>
              </a:rPr>
              <a:t>perbuatan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anaknya </a:t>
            </a:r>
            <a:r>
              <a:rPr dirty="0" sz="1200">
                <a:latin typeface="Times New Roman"/>
                <a:cs typeface="Times New Roman"/>
              </a:rPr>
              <a:t>sendiri yang 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Angin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silem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warih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durjana </a:t>
            </a:r>
            <a:r>
              <a:rPr dirty="0" sz="1200" spc="-5">
                <a:latin typeface="Times New Roman"/>
                <a:cs typeface="Times New Roman"/>
              </a:rPr>
              <a:t>kang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(pencuri/maling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tampak)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4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Becik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ketitik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ketara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62103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kabeh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penggaweyan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 becik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 </a:t>
            </a:r>
            <a:r>
              <a:rPr dirty="0" sz="1200" spc="-5">
                <a:latin typeface="Times New Roman"/>
                <a:cs typeface="Times New Roman"/>
              </a:rPr>
              <a:t>ala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bakal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dhewe</a:t>
            </a:r>
            <a:r>
              <a:rPr dirty="0" sz="1200" spc="-5">
                <a:latin typeface="Times New Roman"/>
                <a:cs typeface="Times New Roman"/>
              </a:rPr>
              <a:t> (semua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perbuatan</a:t>
            </a:r>
            <a:r>
              <a:rPr dirty="0" sz="1200">
                <a:latin typeface="Times New Roman"/>
                <a:cs typeface="Times New Roman"/>
              </a:rPr>
              <a:t> baik </a:t>
            </a:r>
            <a:r>
              <a:rPr dirty="0" sz="1200" spc="-5">
                <a:latin typeface="Times New Roman"/>
                <a:cs typeface="Times New Roman"/>
              </a:rPr>
              <a:t>maupun</a:t>
            </a:r>
            <a:r>
              <a:rPr dirty="0" sz="1200">
                <a:latin typeface="Times New Roman"/>
                <a:cs typeface="Times New Roman"/>
              </a:rPr>
              <a:t> buruk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tampak</a:t>
            </a:r>
            <a:r>
              <a:rPr dirty="0" sz="1200">
                <a:latin typeface="Times New Roman"/>
                <a:cs typeface="Times New Roman"/>
              </a:rPr>
              <a:t> dengan </a:t>
            </a:r>
            <a:r>
              <a:rPr dirty="0" sz="1200" spc="-5">
                <a:latin typeface="Times New Roman"/>
                <a:cs typeface="Times New Roman"/>
              </a:rPr>
              <a:t>sendirinya)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28335" cy="8675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5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Benceng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ceweng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5"/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mikir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rong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prakara </a:t>
            </a:r>
            <a:r>
              <a:rPr dirty="0" sz="1200">
                <a:latin typeface="Times New Roman"/>
                <a:cs typeface="Times New Roman"/>
              </a:rPr>
              <a:t>utawa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luwih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memikirkan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dua </a:t>
            </a:r>
            <a:r>
              <a:rPr dirty="0" sz="1200" spc="-5">
                <a:latin typeface="Times New Roman"/>
                <a:cs typeface="Times New Roman"/>
              </a:rPr>
              <a:t>masalah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 lebih)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6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Criwis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cawis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6"/>
            </a:pPr>
            <a:endParaRPr sz="1250">
              <a:latin typeface="Times New Roman"/>
              <a:cs typeface="Times New Roman"/>
            </a:endParaRPr>
          </a:p>
          <a:p>
            <a:pPr marL="12700" marR="17462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sugih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nanging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uga </a:t>
            </a:r>
            <a:r>
              <a:rPr dirty="0" sz="1200" spc="-5">
                <a:latin typeface="Times New Roman"/>
                <a:cs typeface="Times New Roman"/>
              </a:rPr>
              <a:t>mrantasi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gawe</a:t>
            </a:r>
            <a:r>
              <a:rPr dirty="0" sz="1200" spc="-5">
                <a:latin typeface="Times New Roman"/>
                <a:cs typeface="Times New Roman"/>
              </a:rPr>
              <a:t> (banyak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menyelesaikan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masalah/pekerjaan)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7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Durung pecus keselak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besus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7"/>
            </a:pPr>
            <a:endParaRPr sz="1200">
              <a:latin typeface="Times New Roman"/>
              <a:cs typeface="Times New Roman"/>
            </a:endParaRPr>
          </a:p>
          <a:p>
            <a:pPr marL="12700" marR="28194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sembada,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kesusu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duwe</a:t>
            </a:r>
            <a:r>
              <a:rPr dirty="0" sz="1200" spc="-5">
                <a:latin typeface="Times New Roman"/>
                <a:cs typeface="Times New Roman"/>
              </a:rPr>
              <a:t> karep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ora-ora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(belum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mampu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tergesa-gesa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menginginkan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aneh-aneh)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8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Durjana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mati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raga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8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durjana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atekad </a:t>
            </a:r>
            <a:r>
              <a:rPr dirty="0" sz="1200" spc="-5">
                <a:latin typeface="Times New Roman"/>
                <a:cs typeface="Times New Roman"/>
              </a:rPr>
              <a:t>pati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(pencuri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nekad</a:t>
            </a:r>
            <a:r>
              <a:rPr dirty="0" sz="1200">
                <a:latin typeface="Times New Roman"/>
                <a:cs typeface="Times New Roman"/>
              </a:rPr>
              <a:t> mati)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9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Endhas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digawe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sikil,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sikil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digawe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endhas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9"/>
            </a:pPr>
            <a:endParaRPr sz="1250">
              <a:latin typeface="Times New Roman"/>
              <a:cs typeface="Times New Roman"/>
            </a:endParaRPr>
          </a:p>
          <a:p>
            <a:pPr marL="12700" marR="14986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pegaweyan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dilakoni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kanthi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rekasa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banget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(pekerjaan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dijalani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susah payah)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0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Enggok-enggok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lumbu</a:t>
            </a:r>
            <a:endParaRPr sz="1200">
              <a:latin typeface="Times New Roman"/>
              <a:cs typeface="Times New Roman"/>
            </a:endParaRPr>
          </a:p>
          <a:p>
            <a:pPr marL="12700" marR="203835">
              <a:lnSpc>
                <a:spcPts val="2780"/>
              </a:lnSpc>
              <a:spcBef>
                <a:spcPts val="310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mung manut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ombake liyan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(hanya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mengikuti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umumnya</a:t>
            </a:r>
            <a:r>
              <a:rPr dirty="0" sz="1200" spc="-5">
                <a:latin typeface="Times New Roman"/>
                <a:cs typeface="Times New Roman"/>
              </a:rPr>
              <a:t> orang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>
                <a:latin typeface="Times New Roman"/>
                <a:cs typeface="Times New Roman"/>
              </a:rPr>
              <a:t> lain)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>
                <a:latin typeface="Times New Roman"/>
                <a:cs typeface="Times New Roman"/>
              </a:rPr>
              <a:t> juga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Keratabasa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Jawa yang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populer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sepanjang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masa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035"/>
              </a:spcBef>
              <a:buFont typeface="Times New Roman"/>
              <a:buAutoNum type="arabicPeriod" startAt="11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Gabah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sinawur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11"/>
            </a:pPr>
            <a:endParaRPr sz="1200">
              <a:latin typeface="Times New Roman"/>
              <a:cs typeface="Times New Roman"/>
            </a:endParaRPr>
          </a:p>
          <a:p>
            <a:pPr marL="12700" marR="21399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wong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 ora duwe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papan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gumathok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(orang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 </a:t>
            </a:r>
            <a:r>
              <a:rPr dirty="0" sz="1200" spc="-5">
                <a:latin typeface="Times New Roman"/>
                <a:cs typeface="Times New Roman"/>
              </a:rPr>
              <a:t>tempat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tinggal)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2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Garing-garing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anggere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gerang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12"/>
            </a:pPr>
            <a:endParaRPr sz="1200">
              <a:latin typeface="Times New Roman"/>
              <a:cs typeface="Times New Roman"/>
            </a:endParaRPr>
          </a:p>
          <a:p>
            <a:pPr marL="12700" marR="9652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sanajan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mlarat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nanging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aja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nganti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ngisin-isine </a:t>
            </a:r>
            <a:r>
              <a:rPr dirty="0" sz="1200" spc="-5">
                <a:latin typeface="Times New Roman"/>
                <a:cs typeface="Times New Roman"/>
              </a:rPr>
              <a:t>(meskipun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melarat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sampai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memalukan)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Jalukan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ora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wewehan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geleme mung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njaluk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menehi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(maunya meminta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memberi)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4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Kejugrukan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gunung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kembang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4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nemu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kabegjan </a:t>
            </a:r>
            <a:r>
              <a:rPr dirty="0" sz="1200" spc="-5">
                <a:latin typeface="Times New Roman"/>
                <a:cs typeface="Times New Roman"/>
              </a:rPr>
              <a:t>gedhe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(mendapat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anugerah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besar)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15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Kerubuhan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gunung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518150" cy="8677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nemu kesusahan </a:t>
            </a:r>
            <a:r>
              <a:rPr dirty="0" sz="1200" spc="-5">
                <a:latin typeface="Times New Roman"/>
                <a:cs typeface="Times New Roman"/>
              </a:rPr>
              <a:t>gedhe (mendapat</a:t>
            </a:r>
            <a:r>
              <a:rPr dirty="0" sz="1200">
                <a:latin typeface="Times New Roman"/>
                <a:cs typeface="Times New Roman"/>
              </a:rPr>
              <a:t> kesusahan besar)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Keplok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ora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tombok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16"/>
            </a:pPr>
            <a:endParaRPr sz="1200">
              <a:latin typeface="Times New Roman"/>
              <a:cs typeface="Times New Roman"/>
            </a:endParaRPr>
          </a:p>
          <a:p>
            <a:pPr marL="12700" marR="3937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seneng-seneng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gelem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cucul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ragat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(ikut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bersenang-senang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mau</a:t>
            </a:r>
            <a:r>
              <a:rPr dirty="0" sz="1200" spc="-5">
                <a:latin typeface="Times New Roman"/>
                <a:cs typeface="Times New Roman"/>
              </a:rPr>
              <a:t> keluar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biaya)|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17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Nyolong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pethek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1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padha</a:t>
            </a:r>
            <a:r>
              <a:rPr dirty="0" sz="1200">
                <a:latin typeface="Times New Roman"/>
                <a:cs typeface="Times New Roman"/>
              </a:rPr>
              <a:t> karo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pangirane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diperkirakan)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8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Ora tedheng aling-aling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18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blak-blakan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(terus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terang)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19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Sapa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salah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seleh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19"/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tumindak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bakale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konangan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berbuat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kejelekan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diketahui)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0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Nulung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menthung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0"/>
            </a:pPr>
            <a:endParaRPr sz="1250">
              <a:latin typeface="Times New Roman"/>
              <a:cs typeface="Times New Roman"/>
            </a:endParaRPr>
          </a:p>
          <a:p>
            <a:pPr marL="12700" marR="3619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menehi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pitulungan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nanging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gawe</a:t>
            </a:r>
            <a:r>
              <a:rPr dirty="0" sz="1200" spc="-5">
                <a:latin typeface="Times New Roman"/>
                <a:cs typeface="Times New Roman"/>
              </a:rPr>
              <a:t> rekasane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ditulungi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(memberikan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pertolongan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>
                <a:latin typeface="Times New Roman"/>
                <a:cs typeface="Times New Roman"/>
              </a:rPr>
              <a:t> justru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membuat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susah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>
                <a:latin typeface="Times New Roman"/>
                <a:cs typeface="Times New Roman"/>
              </a:rPr>
              <a:t>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ditolong)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4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Camboran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1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Adigang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adigung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adiguna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1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menyombongkan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kekuatan,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kekuasaan,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kepandaian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dimiliki.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2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Ana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catur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mungkur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mendengarkan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keluh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kesah/gunjingan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23"/>
              <a:tabLst>
                <a:tab pos="241300" algn="l"/>
              </a:tabLst>
            </a:pPr>
            <a:r>
              <a:rPr dirty="0" sz="1200">
                <a:latin typeface="Times New Roman"/>
                <a:cs typeface="Times New Roman"/>
              </a:rPr>
              <a:t>Angon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mangsa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3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menunggu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waktu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waktu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4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Angon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ulat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ngumbar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tangan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24"/>
            </a:pPr>
            <a:endParaRPr sz="1200">
              <a:latin typeface="Times New Roman"/>
              <a:cs typeface="Times New Roman"/>
            </a:endParaRPr>
          </a:p>
          <a:p>
            <a:pPr marL="12700" marR="5715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memperhatikan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kelengahan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tujuan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mengambil/mencuri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diinginkan.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5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Busuk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ketekuk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pinter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keblinger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orang bodoh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maupun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pintar</a:t>
            </a:r>
            <a:r>
              <a:rPr dirty="0" sz="1200">
                <a:latin typeface="Times New Roman"/>
                <a:cs typeface="Times New Roman"/>
              </a:rPr>
              <a:t> suatu </a:t>
            </a:r>
            <a:r>
              <a:rPr dirty="0" sz="1200" spc="-5">
                <a:latin typeface="Times New Roman"/>
                <a:cs typeface="Times New Roman"/>
              </a:rPr>
              <a:t>saat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>
                <a:latin typeface="Times New Roman"/>
                <a:cs typeface="Times New Roman"/>
              </a:rPr>
              <a:t> menemui kesulitan.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Cincing-cincing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meksa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klebus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621020" cy="8680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maksud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berhemat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boros.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7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Ciri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wanci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ginawa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mati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2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kebiasaan/watak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buruk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seseorang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hilang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meninggal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dunia.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8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Dahwen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ati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open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28"/>
            </a:pPr>
            <a:endParaRPr sz="1250">
              <a:latin typeface="Times New Roman"/>
              <a:cs typeface="Times New Roman"/>
            </a:endParaRPr>
          </a:p>
          <a:p>
            <a:pPr marL="12700" marR="7937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mencela/merendahkan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keinginan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memiliki</a:t>
            </a:r>
            <a:r>
              <a:rPr dirty="0" sz="1200" spc="-5">
                <a:latin typeface="Times New Roman"/>
                <a:cs typeface="Times New Roman"/>
              </a:rPr>
              <a:t> sesuatu</a:t>
            </a:r>
            <a:r>
              <a:rPr dirty="0" sz="1200">
                <a:latin typeface="Times New Roman"/>
                <a:cs typeface="Times New Roman"/>
              </a:rPr>
              <a:t> yang </a:t>
            </a:r>
            <a:r>
              <a:rPr dirty="0" sz="1200" spc="-5">
                <a:latin typeface="Times New Roman"/>
                <a:cs typeface="Times New Roman"/>
              </a:rPr>
              <a:t>dicela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29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Desa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mawa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cara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negara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mawa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tata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2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setiap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daerah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mempunyai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aturan</a:t>
            </a:r>
            <a:r>
              <a:rPr dirty="0" sz="1200">
                <a:latin typeface="Times New Roman"/>
                <a:cs typeface="Times New Roman"/>
              </a:rPr>
              <a:t> sendiri-sendiri.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0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Dudu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sanak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dudu </a:t>
            </a:r>
            <a:r>
              <a:rPr dirty="0" sz="1200" i="1">
                <a:latin typeface="Times New Roman"/>
                <a:cs typeface="Times New Roman"/>
              </a:rPr>
              <a:t>kadang</a:t>
            </a:r>
            <a:r>
              <a:rPr dirty="0" sz="1200" spc="-5" i="1">
                <a:latin typeface="Times New Roman"/>
                <a:cs typeface="Times New Roman"/>
              </a:rPr>
              <a:t> yen </a:t>
            </a:r>
            <a:r>
              <a:rPr dirty="0" sz="1200" i="1">
                <a:latin typeface="Times New Roman"/>
                <a:cs typeface="Times New Roman"/>
              </a:rPr>
              <a:t>mati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melu </a:t>
            </a:r>
            <a:r>
              <a:rPr dirty="0" sz="1200" i="1">
                <a:latin typeface="Times New Roman"/>
                <a:cs typeface="Times New Roman"/>
              </a:rPr>
              <a:t>kelangan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0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bukan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saudara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terkena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musibah</a:t>
            </a:r>
            <a:r>
              <a:rPr dirty="0" sz="1200">
                <a:latin typeface="Times New Roman"/>
                <a:cs typeface="Times New Roman"/>
              </a:rPr>
              <a:t> ikut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merasakan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kesedihan.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1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Entek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amek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kurang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golek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31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memarahi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mencerca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seseorang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habis-habisan.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2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Garang-garing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3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kelihatannya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raya,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sebenarnya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hidupnya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menderita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kekurangan.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3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Gliyak-gliyak </a:t>
            </a:r>
            <a:r>
              <a:rPr dirty="0" sz="1200" i="1">
                <a:latin typeface="Times New Roman"/>
                <a:cs typeface="Times New Roman"/>
              </a:rPr>
              <a:t>tumindak</a:t>
            </a:r>
            <a:r>
              <a:rPr dirty="0" sz="1200" spc="-5" i="1">
                <a:latin typeface="Times New Roman"/>
                <a:cs typeface="Times New Roman"/>
              </a:rPr>
              <a:t> sareh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pakoleh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33"/>
            </a:pPr>
            <a:endParaRPr sz="1200">
              <a:latin typeface="Times New Roman"/>
              <a:cs typeface="Times New Roman"/>
            </a:endParaRPr>
          </a:p>
          <a:p>
            <a:pPr marL="12700" marR="13652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meskipun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bertindak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semaunya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dapat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terlaksana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dengan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lancar.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4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Njajah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desa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milang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kori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34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bepergian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menjelajahi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pelosok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negeri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semua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didatangi.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5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Jalukan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ora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wewehan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3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suka </a:t>
            </a:r>
            <a:r>
              <a:rPr dirty="0" sz="1200" spc="-5">
                <a:latin typeface="Times New Roman"/>
                <a:cs typeface="Times New Roman"/>
              </a:rPr>
              <a:t>meminta,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berbagi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memberi.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Jer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basuki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mawa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3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setiap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keinginan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cita-cita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membutuhkan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biaya.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7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Njunjung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ngentebak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37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suka memuji,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sebenarnya </a:t>
            </a:r>
            <a:r>
              <a:rPr dirty="0" sz="1200">
                <a:latin typeface="Times New Roman"/>
                <a:cs typeface="Times New Roman"/>
              </a:rPr>
              <a:t>dia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merendahkan.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8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Kalah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cacak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menang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cacak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41670" cy="8411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pekerjaan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apa pun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dicoba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dulu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39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Kebat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kliwat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gancang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pincang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39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pekerjaan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dilakukan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tergesa-gesa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hasilnya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tepat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baik.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40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Keplok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ora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tombok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40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merasakan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kebahagiaan/kesenangan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mengeluarkan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uang.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1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Ketula-tula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ketali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41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hidupnya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menderita</a:t>
            </a:r>
            <a:r>
              <a:rPr dirty="0" sz="1200">
                <a:latin typeface="Times New Roman"/>
                <a:cs typeface="Times New Roman"/>
              </a:rPr>
              <a:t> 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terlunta-lunta</a:t>
            </a:r>
            <a:r>
              <a:rPr dirty="0" sz="1200">
                <a:latin typeface="Times New Roman"/>
                <a:cs typeface="Times New Roman"/>
              </a:rPr>
              <a:t> hidupnya.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2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Kumenthus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ora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pecus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42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berlagak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pintar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sebenarnya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paham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apa-apa.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3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Ladak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kecangklak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43"/>
            </a:pPr>
            <a:endParaRPr sz="1250">
              <a:latin typeface="Times New Roman"/>
              <a:cs typeface="Times New Roman"/>
            </a:endParaRPr>
          </a:p>
          <a:p>
            <a:pPr marL="12700" marR="16192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menyakiti/mengganggu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akhirnya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terkena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akibatnya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sendiri.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4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Maju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tatu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mundur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ajur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44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maju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mundur </a:t>
            </a:r>
            <a:r>
              <a:rPr dirty="0" sz="1200" spc="-5">
                <a:latin typeface="Times New Roman"/>
                <a:cs typeface="Times New Roman"/>
              </a:rPr>
              <a:t>semua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serba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berbahaya </a:t>
            </a:r>
            <a:r>
              <a:rPr dirty="0" sz="1200" spc="-5">
                <a:latin typeface="Times New Roman"/>
                <a:cs typeface="Times New Roman"/>
              </a:rPr>
              <a:t>sama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buruknya.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5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Mbuwang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tilas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45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pura-pura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tahu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perbuatan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buruk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dilakukannya.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4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Mikul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dhuwur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mendhem jero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46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 </a:t>
            </a:r>
            <a:r>
              <a:rPr dirty="0" sz="1200">
                <a:latin typeface="Times New Roman"/>
                <a:cs typeface="Times New Roman"/>
              </a:rPr>
              <a:t>anak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bisa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menjunjung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tinggi </a:t>
            </a:r>
            <a:r>
              <a:rPr dirty="0" sz="1200" spc="-5">
                <a:latin typeface="Times New Roman"/>
                <a:cs typeface="Times New Roman"/>
              </a:rPr>
              <a:t>derajat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>
                <a:latin typeface="Times New Roman"/>
                <a:cs typeface="Times New Roman"/>
              </a:rPr>
              <a:t> tuanya.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47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Nabok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nyilih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tangan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Maknanya: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berbuat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buruk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mencelakai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menyuruh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lain.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65595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Garba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Jawa: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Fungsi,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57+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 b="1">
                <a:latin typeface="Times New Roman"/>
                <a:cs typeface="Times New Roman"/>
              </a:rPr>
              <a:t>Kesimpulan</a:t>
            </a:r>
            <a:endParaRPr sz="1800">
              <a:latin typeface="Times New Roman"/>
              <a:cs typeface="Times New Roman"/>
            </a:endParaRPr>
          </a:p>
          <a:p>
            <a:pPr marL="12700" marR="145415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Paribasan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pasti,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pemakaiannya,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maknanya </a:t>
            </a:r>
            <a:r>
              <a:rPr dirty="0" sz="1200" spc="-5">
                <a:latin typeface="Times New Roman"/>
                <a:cs typeface="Times New Roman"/>
              </a:rPr>
              <a:t>apa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adanya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(wantah).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Adapun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khususnya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yaitu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mengandung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kiasan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(konotataif),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sifatnya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tetap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berubah,</a:t>
            </a:r>
            <a:r>
              <a:rPr dirty="0" sz="1200">
                <a:latin typeface="Times New Roman"/>
                <a:cs typeface="Times New Roman"/>
              </a:rPr>
              <a:t> tanpa</a:t>
            </a:r>
            <a:r>
              <a:rPr dirty="0" sz="1200" spc="-5">
                <a:latin typeface="Times New Roman"/>
                <a:cs typeface="Times New Roman"/>
              </a:rPr>
              <a:t> pengandaian</a:t>
            </a:r>
            <a:r>
              <a:rPr dirty="0" sz="1200">
                <a:latin typeface="Times New Roman"/>
                <a:cs typeface="Times New Roman"/>
              </a:rPr>
              <a:t> apa </a:t>
            </a:r>
            <a:r>
              <a:rPr dirty="0" sz="1200" spc="-5">
                <a:latin typeface="Times New Roman"/>
                <a:cs typeface="Times New Roman"/>
              </a:rPr>
              <a:t>adanya.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652770" cy="55943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5900"/>
              </a:lnSpc>
              <a:spcBef>
                <a:spcPts val="160"/>
              </a:spcBef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paribasan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meliputi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pengertian,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ciri,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maknanya.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Selalu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kawruhbasa.com</a:t>
            </a:r>
            <a:r>
              <a:rPr dirty="0" sz="1200" spc="15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update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terbaru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artikel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pembelajaran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-5">
                <a:latin typeface="Times New Roman"/>
                <a:cs typeface="Times New Roman"/>
              </a:rPr>
              <a:t> Jawa,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ikuti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Google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2023-01-27T15:48:35Z</dcterms:created>
  <dcterms:modified xsi:type="dcterms:W3CDTF">2023-01-27T15:48:35Z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2023-01-27T00:00:00Z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2023-01-27T00:00:00Z</vt:filetime>
  </property>
</Properties>
</file>